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86"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Lst>
  <p:sldSz cy="5143500" cx="9144000"/>
  <p:notesSz cx="6858000" cy="9144000"/>
  <p:embeddedFontLst>
    <p:embeddedFont>
      <p:font typeface="Inter Tight Medium"/>
      <p:regular r:id="rId15"/>
      <p:bold r:id="rId16"/>
      <p:italic r:id="rId17"/>
      <p:boldItalic r:id="rId18"/>
    </p:embeddedFont>
    <p:embeddedFont>
      <p:font typeface="Inter Tight"/>
      <p:regular r:id="rId19"/>
      <p:bold r:id="rId20"/>
      <p:italic r:id="rId21"/>
      <p:boldItalic r:id="rId22"/>
    </p:embeddedFont>
    <p:embeddedFont>
      <p:font typeface="Inter Tight SemiBold"/>
      <p:regular r:id="rId23"/>
      <p:bold r:id="rId24"/>
      <p:italic r:id="rId25"/>
      <p:boldItalic r:id="rId2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InterTight-bold.fntdata"/><Relationship Id="rId22" Type="http://schemas.openxmlformats.org/officeDocument/2006/relationships/font" Target="fonts/InterTight-boldItalic.fntdata"/><Relationship Id="rId21" Type="http://schemas.openxmlformats.org/officeDocument/2006/relationships/font" Target="fonts/InterTight-italic.fntdata"/><Relationship Id="rId24" Type="http://schemas.openxmlformats.org/officeDocument/2006/relationships/font" Target="fonts/InterTightSemiBold-bold.fntdata"/><Relationship Id="rId23" Type="http://schemas.openxmlformats.org/officeDocument/2006/relationships/font" Target="fonts/InterTightSemiBold-regular.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InterTightSemiBold-boldItalic.fntdata"/><Relationship Id="rId25" Type="http://schemas.openxmlformats.org/officeDocument/2006/relationships/font" Target="fonts/InterTightSemi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font" Target="fonts/InterTightMedium-regular.fntdata"/><Relationship Id="rId14" Type="http://schemas.openxmlformats.org/officeDocument/2006/relationships/slide" Target="slides/slide9.xml"/><Relationship Id="rId17" Type="http://schemas.openxmlformats.org/officeDocument/2006/relationships/font" Target="fonts/InterTightMedium-italic.fntdata"/><Relationship Id="rId16" Type="http://schemas.openxmlformats.org/officeDocument/2006/relationships/font" Target="fonts/InterTightMedium-bold.fntdata"/><Relationship Id="rId19" Type="http://schemas.openxmlformats.org/officeDocument/2006/relationships/font" Target="fonts/InterTight-regular.fntdata"/><Relationship Id="rId18" Type="http://schemas.openxmlformats.org/officeDocument/2006/relationships/font" Target="fonts/InterTightMedium-boldItalic.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5" name="Shape 315"/>
        <p:cNvGrpSpPr/>
        <p:nvPr/>
      </p:nvGrpSpPr>
      <p:grpSpPr>
        <a:xfrm>
          <a:off x="0" y="0"/>
          <a:ext cx="0" cy="0"/>
          <a:chOff x="0" y="0"/>
          <a:chExt cx="0" cy="0"/>
        </a:xfrm>
      </p:grpSpPr>
      <p:sp>
        <p:nvSpPr>
          <p:cNvPr id="316" name="Google Shape;316;g3399b4f4393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7" name="Google Shape;317;g3399b4f4393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1" name="Shape 321"/>
        <p:cNvGrpSpPr/>
        <p:nvPr/>
      </p:nvGrpSpPr>
      <p:grpSpPr>
        <a:xfrm>
          <a:off x="0" y="0"/>
          <a:ext cx="0" cy="0"/>
          <a:chOff x="0" y="0"/>
          <a:chExt cx="0" cy="0"/>
        </a:xfrm>
      </p:grpSpPr>
      <p:sp>
        <p:nvSpPr>
          <p:cNvPr id="322" name="Google Shape;322;g33a396de1c3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3" name="Google Shape;323;g33a396de1c3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8" name="Shape 328"/>
        <p:cNvGrpSpPr/>
        <p:nvPr/>
      </p:nvGrpSpPr>
      <p:grpSpPr>
        <a:xfrm>
          <a:off x="0" y="0"/>
          <a:ext cx="0" cy="0"/>
          <a:chOff x="0" y="0"/>
          <a:chExt cx="0" cy="0"/>
        </a:xfrm>
      </p:grpSpPr>
      <p:sp>
        <p:nvSpPr>
          <p:cNvPr id="329" name="Google Shape;329;g3399b4f4393_0_5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0" name="Google Shape;330;g3399b4f4393_0_5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7" name="Shape 337"/>
        <p:cNvGrpSpPr/>
        <p:nvPr/>
      </p:nvGrpSpPr>
      <p:grpSpPr>
        <a:xfrm>
          <a:off x="0" y="0"/>
          <a:ext cx="0" cy="0"/>
          <a:chOff x="0" y="0"/>
          <a:chExt cx="0" cy="0"/>
        </a:xfrm>
      </p:grpSpPr>
      <p:sp>
        <p:nvSpPr>
          <p:cNvPr id="338" name="Google Shape;338;g3399b4f4393_0_5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9" name="Google Shape;339;g3399b4f4393_0_5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6" name="Shape 346"/>
        <p:cNvGrpSpPr/>
        <p:nvPr/>
      </p:nvGrpSpPr>
      <p:grpSpPr>
        <a:xfrm>
          <a:off x="0" y="0"/>
          <a:ext cx="0" cy="0"/>
          <a:chOff x="0" y="0"/>
          <a:chExt cx="0" cy="0"/>
        </a:xfrm>
      </p:grpSpPr>
      <p:sp>
        <p:nvSpPr>
          <p:cNvPr id="347" name="Google Shape;347;g3399b4f4393_0_5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8" name="Google Shape;348;g3399b4f4393_0_5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5" name="Shape 355"/>
        <p:cNvGrpSpPr/>
        <p:nvPr/>
      </p:nvGrpSpPr>
      <p:grpSpPr>
        <a:xfrm>
          <a:off x="0" y="0"/>
          <a:ext cx="0" cy="0"/>
          <a:chOff x="0" y="0"/>
          <a:chExt cx="0" cy="0"/>
        </a:xfrm>
      </p:grpSpPr>
      <p:sp>
        <p:nvSpPr>
          <p:cNvPr id="356" name="Google Shape;356;g3399b4f4393_0_5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7" name="Google Shape;357;g3399b4f4393_0_5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4" name="Shape 364"/>
        <p:cNvGrpSpPr/>
        <p:nvPr/>
      </p:nvGrpSpPr>
      <p:grpSpPr>
        <a:xfrm>
          <a:off x="0" y="0"/>
          <a:ext cx="0" cy="0"/>
          <a:chOff x="0" y="0"/>
          <a:chExt cx="0" cy="0"/>
        </a:xfrm>
      </p:grpSpPr>
      <p:sp>
        <p:nvSpPr>
          <p:cNvPr id="365" name="Google Shape;365;g3399b4f4393_0_59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6" name="Google Shape;366;g3399b4f4393_0_5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3" name="Shape 373"/>
        <p:cNvGrpSpPr/>
        <p:nvPr/>
      </p:nvGrpSpPr>
      <p:grpSpPr>
        <a:xfrm>
          <a:off x="0" y="0"/>
          <a:ext cx="0" cy="0"/>
          <a:chOff x="0" y="0"/>
          <a:chExt cx="0" cy="0"/>
        </a:xfrm>
      </p:grpSpPr>
      <p:sp>
        <p:nvSpPr>
          <p:cNvPr id="374" name="Google Shape;374;g3399b4f4393_0_6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5" name="Google Shape;375;g3399b4f4393_0_6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2" name="Shape 382"/>
        <p:cNvGrpSpPr/>
        <p:nvPr/>
      </p:nvGrpSpPr>
      <p:grpSpPr>
        <a:xfrm>
          <a:off x="0" y="0"/>
          <a:ext cx="0" cy="0"/>
          <a:chOff x="0" y="0"/>
          <a:chExt cx="0" cy="0"/>
        </a:xfrm>
      </p:grpSpPr>
      <p:sp>
        <p:nvSpPr>
          <p:cNvPr id="383" name="Google Shape;383;g3399b4f4393_0_6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4" name="Google Shape;384;g3399b4f4393_0_6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lt2"/>
        </a:solidFill>
      </p:bgPr>
    </p:bg>
    <p:spTree>
      <p:nvGrpSpPr>
        <p:cNvPr id="9" name="Shape 9"/>
        <p:cNvGrpSpPr/>
        <p:nvPr/>
      </p:nvGrpSpPr>
      <p:grpSpPr>
        <a:xfrm>
          <a:off x="0" y="0"/>
          <a:ext cx="0" cy="0"/>
          <a:chOff x="0" y="0"/>
          <a:chExt cx="0" cy="0"/>
        </a:xfrm>
      </p:grpSpPr>
      <p:grpSp>
        <p:nvGrpSpPr>
          <p:cNvPr id="10" name="Google Shape;10;p2"/>
          <p:cNvGrpSpPr/>
          <p:nvPr/>
        </p:nvGrpSpPr>
        <p:grpSpPr>
          <a:xfrm rot="299808">
            <a:off x="124383" y="-559521"/>
            <a:ext cx="8900029" cy="6258229"/>
            <a:chOff x="124223" y="-559280"/>
            <a:chExt cx="8900025" cy="6258226"/>
          </a:xfrm>
        </p:grpSpPr>
        <p:grpSp>
          <p:nvGrpSpPr>
            <p:cNvPr id="11" name="Google Shape;11;p2"/>
            <p:cNvGrpSpPr/>
            <p:nvPr/>
          </p:nvGrpSpPr>
          <p:grpSpPr>
            <a:xfrm>
              <a:off x="124223" y="-78561"/>
              <a:ext cx="8900025" cy="5296800"/>
              <a:chOff x="124223" y="-78561"/>
              <a:chExt cx="8900025" cy="5296800"/>
            </a:xfrm>
          </p:grpSpPr>
          <p:sp>
            <p:nvSpPr>
              <p:cNvPr id="12" name="Google Shape;12;p2"/>
              <p:cNvSpPr/>
              <p:nvPr/>
            </p:nvSpPr>
            <p:spPr>
              <a:xfrm rot="-1623">
                <a:off x="7117071" y="2014308"/>
                <a:ext cx="1906200" cy="18756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Inter Tight"/>
                  <a:ea typeface="Inter Tight"/>
                  <a:cs typeface="Inter Tight"/>
                  <a:sym typeface="Inter Tight"/>
                </a:endParaRPr>
              </a:p>
            </p:txBody>
          </p:sp>
          <p:sp>
            <p:nvSpPr>
              <p:cNvPr id="13" name="Google Shape;13;p2"/>
              <p:cNvSpPr/>
              <p:nvPr/>
            </p:nvSpPr>
            <p:spPr>
              <a:xfrm flipH="1" rot="-1487">
                <a:off x="124823" y="-77211"/>
                <a:ext cx="6242101" cy="5294100"/>
              </a:xfrm>
              <a:prstGeom prst="snip1Rect">
                <a:avLst>
                  <a:gd fmla="val 42486" name="adj"/>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Inter Tight SemiBold"/>
                  <a:ea typeface="Inter Tight SemiBold"/>
                  <a:cs typeface="Inter Tight SemiBold"/>
                  <a:sym typeface="Inter Tight SemiBold"/>
                </a:endParaRPr>
              </a:p>
            </p:txBody>
          </p:sp>
          <p:sp>
            <p:nvSpPr>
              <p:cNvPr id="14" name="Google Shape;14;p2"/>
              <p:cNvSpPr/>
              <p:nvPr/>
            </p:nvSpPr>
            <p:spPr>
              <a:xfrm flipH="1" rot="10798513">
                <a:off x="2781248" y="-76291"/>
                <a:ext cx="6242401" cy="5289900"/>
              </a:xfrm>
              <a:prstGeom prst="snip1Rect">
                <a:avLst>
                  <a:gd fmla="val 42496" name="adj"/>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Inter Tight SemiBold"/>
                  <a:ea typeface="Inter Tight SemiBold"/>
                  <a:cs typeface="Inter Tight SemiBold"/>
                  <a:sym typeface="Inter Tight SemiBold"/>
                </a:endParaRPr>
              </a:p>
            </p:txBody>
          </p:sp>
          <p:sp>
            <p:nvSpPr>
              <p:cNvPr id="15" name="Google Shape;15;p2"/>
              <p:cNvSpPr/>
              <p:nvPr/>
            </p:nvSpPr>
            <p:spPr>
              <a:xfrm rot="-1623">
                <a:off x="125118" y="1250275"/>
                <a:ext cx="1906200" cy="18756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Inter Tight"/>
                  <a:ea typeface="Inter Tight"/>
                  <a:cs typeface="Inter Tight"/>
                  <a:sym typeface="Inter Tight"/>
                </a:endParaRPr>
              </a:p>
            </p:txBody>
          </p:sp>
        </p:grpSp>
        <p:sp>
          <p:nvSpPr>
            <p:cNvPr id="16" name="Google Shape;16;p2"/>
            <p:cNvSpPr/>
            <p:nvPr/>
          </p:nvSpPr>
          <p:spPr>
            <a:xfrm rot="-4516116">
              <a:off x="314265" y="-331820"/>
              <a:ext cx="1871106" cy="1837980"/>
            </a:xfrm>
            <a:prstGeom prst="rtTriangle">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Inter Tight SemiBold"/>
                <a:ea typeface="Inter Tight SemiBold"/>
                <a:cs typeface="Inter Tight SemiBold"/>
                <a:sym typeface="Inter Tight SemiBold"/>
              </a:endParaRPr>
            </a:p>
          </p:txBody>
        </p:sp>
        <p:sp>
          <p:nvSpPr>
            <p:cNvPr id="17" name="Google Shape;17;p2"/>
            <p:cNvSpPr/>
            <p:nvPr/>
          </p:nvSpPr>
          <p:spPr>
            <a:xfrm rot="6283884">
              <a:off x="6963097" y="3633506"/>
              <a:ext cx="1871106" cy="1837980"/>
            </a:xfrm>
            <a:prstGeom prst="rtTriangle">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Inter Tight SemiBold"/>
                <a:ea typeface="Inter Tight SemiBold"/>
                <a:cs typeface="Inter Tight SemiBold"/>
                <a:sym typeface="Inter Tight SemiBold"/>
              </a:endParaRPr>
            </a:p>
          </p:txBody>
        </p:sp>
      </p:grpSp>
      <p:sp>
        <p:nvSpPr>
          <p:cNvPr id="18" name="Google Shape;18;p2"/>
          <p:cNvSpPr txBox="1"/>
          <p:nvPr>
            <p:ph type="ctrTitle"/>
          </p:nvPr>
        </p:nvSpPr>
        <p:spPr>
          <a:xfrm>
            <a:off x="1826325" y="1559575"/>
            <a:ext cx="5494800" cy="1569900"/>
          </a:xfrm>
          <a:prstGeom prst="rect">
            <a:avLst/>
          </a:prstGeom>
        </p:spPr>
        <p:txBody>
          <a:bodyPr anchorCtr="0" anchor="t" bIns="91425" lIns="91425" spcFirstLastPara="1" rIns="91425" wrap="square" tIns="91425">
            <a:spAutoFit/>
          </a:bodyPr>
          <a:lstStyle>
            <a:lvl1pPr lvl="0">
              <a:lnSpc>
                <a:spcPct val="90000"/>
              </a:lnSpc>
              <a:spcBef>
                <a:spcPts val="0"/>
              </a:spcBef>
              <a:spcAft>
                <a:spcPts val="0"/>
              </a:spcAft>
              <a:buSzPts val="5000"/>
              <a:buNone/>
              <a:defRPr sz="5000"/>
            </a:lvl1pPr>
            <a:lvl2pPr lvl="1">
              <a:lnSpc>
                <a:spcPct val="90000"/>
              </a:lnSpc>
              <a:spcBef>
                <a:spcPts val="0"/>
              </a:spcBef>
              <a:spcAft>
                <a:spcPts val="0"/>
              </a:spcAft>
              <a:buSzPts val="5000"/>
              <a:buNone/>
              <a:defRPr sz="5000"/>
            </a:lvl2pPr>
            <a:lvl3pPr lvl="2">
              <a:lnSpc>
                <a:spcPct val="90000"/>
              </a:lnSpc>
              <a:spcBef>
                <a:spcPts val="0"/>
              </a:spcBef>
              <a:spcAft>
                <a:spcPts val="0"/>
              </a:spcAft>
              <a:buSzPts val="5000"/>
              <a:buNone/>
              <a:defRPr sz="5000"/>
            </a:lvl3pPr>
            <a:lvl4pPr lvl="3">
              <a:lnSpc>
                <a:spcPct val="90000"/>
              </a:lnSpc>
              <a:spcBef>
                <a:spcPts val="0"/>
              </a:spcBef>
              <a:spcAft>
                <a:spcPts val="0"/>
              </a:spcAft>
              <a:buSzPts val="5000"/>
              <a:buNone/>
              <a:defRPr sz="5000"/>
            </a:lvl4pPr>
            <a:lvl5pPr lvl="4">
              <a:lnSpc>
                <a:spcPct val="90000"/>
              </a:lnSpc>
              <a:spcBef>
                <a:spcPts val="0"/>
              </a:spcBef>
              <a:spcAft>
                <a:spcPts val="0"/>
              </a:spcAft>
              <a:buSzPts val="5000"/>
              <a:buNone/>
              <a:defRPr sz="5000"/>
            </a:lvl5pPr>
            <a:lvl6pPr lvl="5">
              <a:lnSpc>
                <a:spcPct val="90000"/>
              </a:lnSpc>
              <a:spcBef>
                <a:spcPts val="0"/>
              </a:spcBef>
              <a:spcAft>
                <a:spcPts val="0"/>
              </a:spcAft>
              <a:buSzPts val="5000"/>
              <a:buNone/>
              <a:defRPr sz="5000"/>
            </a:lvl6pPr>
            <a:lvl7pPr lvl="6">
              <a:lnSpc>
                <a:spcPct val="90000"/>
              </a:lnSpc>
              <a:spcBef>
                <a:spcPts val="0"/>
              </a:spcBef>
              <a:spcAft>
                <a:spcPts val="0"/>
              </a:spcAft>
              <a:buSzPts val="5000"/>
              <a:buNone/>
              <a:defRPr sz="5000"/>
            </a:lvl7pPr>
            <a:lvl8pPr lvl="7">
              <a:lnSpc>
                <a:spcPct val="90000"/>
              </a:lnSpc>
              <a:spcBef>
                <a:spcPts val="0"/>
              </a:spcBef>
              <a:spcAft>
                <a:spcPts val="0"/>
              </a:spcAft>
              <a:buSzPts val="5000"/>
              <a:buNone/>
              <a:defRPr sz="5000"/>
            </a:lvl8pPr>
            <a:lvl9pPr lvl="8">
              <a:lnSpc>
                <a:spcPct val="90000"/>
              </a:lnSpc>
              <a:spcBef>
                <a:spcPts val="0"/>
              </a:spcBef>
              <a:spcAft>
                <a:spcPts val="0"/>
              </a:spcAft>
              <a:buSzPts val="5000"/>
              <a:buNone/>
              <a:defRPr sz="5000"/>
            </a:lvl9pPr>
          </a:lstStyle>
          <a:p/>
        </p:txBody>
      </p:sp>
      <p:sp>
        <p:nvSpPr>
          <p:cNvPr id="19" name="Google Shape;19;p2"/>
          <p:cNvSpPr txBox="1"/>
          <p:nvPr>
            <p:ph idx="1" type="subTitle"/>
          </p:nvPr>
        </p:nvSpPr>
        <p:spPr>
          <a:xfrm>
            <a:off x="1826325" y="3252475"/>
            <a:ext cx="5494800" cy="792600"/>
          </a:xfrm>
          <a:prstGeom prst="rect">
            <a:avLst/>
          </a:prstGeom>
        </p:spPr>
        <p:txBody>
          <a:bodyPr anchorCtr="0" anchor="t" bIns="91425" lIns="91425" spcFirstLastPara="1" rIns="91425" wrap="square" tIns="91425">
            <a:spAutoFit/>
          </a:bodyPr>
          <a:lstStyle>
            <a:lvl1pPr lvl="0">
              <a:spcBef>
                <a:spcPts val="0"/>
              </a:spcBef>
              <a:spcAft>
                <a:spcPts val="0"/>
              </a:spcAft>
              <a:buSzPts val="2500"/>
              <a:buFont typeface="Inter Tight Medium"/>
              <a:buNone/>
              <a:defRPr sz="2500">
                <a:latin typeface="Inter Tight Medium"/>
                <a:ea typeface="Inter Tight Medium"/>
                <a:cs typeface="Inter Tight Medium"/>
                <a:sym typeface="Inter Tight Medium"/>
              </a:defRPr>
            </a:lvl1pPr>
            <a:lvl2pPr lvl="1">
              <a:spcBef>
                <a:spcPts val="0"/>
              </a:spcBef>
              <a:spcAft>
                <a:spcPts val="0"/>
              </a:spcAft>
              <a:buSzPts val="2500"/>
              <a:buFont typeface="Inter Tight Medium"/>
              <a:buNone/>
              <a:defRPr sz="2500">
                <a:latin typeface="Inter Tight Medium"/>
                <a:ea typeface="Inter Tight Medium"/>
                <a:cs typeface="Inter Tight Medium"/>
                <a:sym typeface="Inter Tight Medium"/>
              </a:defRPr>
            </a:lvl2pPr>
            <a:lvl3pPr lvl="2">
              <a:spcBef>
                <a:spcPts val="0"/>
              </a:spcBef>
              <a:spcAft>
                <a:spcPts val="0"/>
              </a:spcAft>
              <a:buSzPts val="2500"/>
              <a:buFont typeface="Inter Tight Medium"/>
              <a:buNone/>
              <a:defRPr sz="2500">
                <a:latin typeface="Inter Tight Medium"/>
                <a:ea typeface="Inter Tight Medium"/>
                <a:cs typeface="Inter Tight Medium"/>
                <a:sym typeface="Inter Tight Medium"/>
              </a:defRPr>
            </a:lvl3pPr>
            <a:lvl4pPr lvl="3">
              <a:spcBef>
                <a:spcPts val="0"/>
              </a:spcBef>
              <a:spcAft>
                <a:spcPts val="0"/>
              </a:spcAft>
              <a:buSzPts val="2500"/>
              <a:buFont typeface="Inter Tight Medium"/>
              <a:buNone/>
              <a:defRPr sz="2500">
                <a:latin typeface="Inter Tight Medium"/>
                <a:ea typeface="Inter Tight Medium"/>
                <a:cs typeface="Inter Tight Medium"/>
                <a:sym typeface="Inter Tight Medium"/>
              </a:defRPr>
            </a:lvl4pPr>
            <a:lvl5pPr lvl="4">
              <a:spcBef>
                <a:spcPts val="0"/>
              </a:spcBef>
              <a:spcAft>
                <a:spcPts val="0"/>
              </a:spcAft>
              <a:buSzPts val="2500"/>
              <a:buFont typeface="Inter Tight Medium"/>
              <a:buNone/>
              <a:defRPr sz="2500">
                <a:latin typeface="Inter Tight Medium"/>
                <a:ea typeface="Inter Tight Medium"/>
                <a:cs typeface="Inter Tight Medium"/>
                <a:sym typeface="Inter Tight Medium"/>
              </a:defRPr>
            </a:lvl5pPr>
            <a:lvl6pPr lvl="5">
              <a:spcBef>
                <a:spcPts val="0"/>
              </a:spcBef>
              <a:spcAft>
                <a:spcPts val="0"/>
              </a:spcAft>
              <a:buSzPts val="2500"/>
              <a:buFont typeface="Inter Tight Medium"/>
              <a:buNone/>
              <a:defRPr sz="2500">
                <a:latin typeface="Inter Tight Medium"/>
                <a:ea typeface="Inter Tight Medium"/>
                <a:cs typeface="Inter Tight Medium"/>
                <a:sym typeface="Inter Tight Medium"/>
              </a:defRPr>
            </a:lvl6pPr>
            <a:lvl7pPr lvl="6">
              <a:spcBef>
                <a:spcPts val="0"/>
              </a:spcBef>
              <a:spcAft>
                <a:spcPts val="0"/>
              </a:spcAft>
              <a:buSzPts val="2500"/>
              <a:buFont typeface="Inter Tight Medium"/>
              <a:buNone/>
              <a:defRPr sz="2500">
                <a:latin typeface="Inter Tight Medium"/>
                <a:ea typeface="Inter Tight Medium"/>
                <a:cs typeface="Inter Tight Medium"/>
                <a:sym typeface="Inter Tight Medium"/>
              </a:defRPr>
            </a:lvl7pPr>
            <a:lvl8pPr lvl="7">
              <a:spcBef>
                <a:spcPts val="0"/>
              </a:spcBef>
              <a:spcAft>
                <a:spcPts val="0"/>
              </a:spcAft>
              <a:buSzPts val="2500"/>
              <a:buFont typeface="Inter Tight Medium"/>
              <a:buNone/>
              <a:defRPr sz="2500">
                <a:latin typeface="Inter Tight Medium"/>
                <a:ea typeface="Inter Tight Medium"/>
                <a:cs typeface="Inter Tight Medium"/>
                <a:sym typeface="Inter Tight Medium"/>
              </a:defRPr>
            </a:lvl8pPr>
            <a:lvl9pPr lvl="8">
              <a:spcBef>
                <a:spcPts val="0"/>
              </a:spcBef>
              <a:spcAft>
                <a:spcPts val="0"/>
              </a:spcAft>
              <a:buSzPts val="2500"/>
              <a:buFont typeface="Inter Tight Medium"/>
              <a:buNone/>
              <a:defRPr sz="2500">
                <a:latin typeface="Inter Tight Medium"/>
                <a:ea typeface="Inter Tight Medium"/>
                <a:cs typeface="Inter Tight Medium"/>
                <a:sym typeface="Inter Tight Medium"/>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_1">
    <p:spTree>
      <p:nvGrpSpPr>
        <p:cNvPr id="51" name="Shape 51"/>
        <p:cNvGrpSpPr/>
        <p:nvPr/>
      </p:nvGrpSpPr>
      <p:grpSpPr>
        <a:xfrm>
          <a:off x="0" y="0"/>
          <a:ext cx="0" cy="0"/>
          <a:chOff x="0" y="0"/>
          <a:chExt cx="0" cy="0"/>
        </a:xfrm>
      </p:grpSpPr>
      <p:sp>
        <p:nvSpPr>
          <p:cNvPr id="52" name="Google Shape;52;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sp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53" name="Google Shape;53;p11"/>
          <p:cNvSpPr txBox="1"/>
          <p:nvPr>
            <p:ph idx="1" type="body"/>
          </p:nvPr>
        </p:nvSpPr>
        <p:spPr>
          <a:xfrm>
            <a:off x="311700" y="3152225"/>
            <a:ext cx="8520600" cy="1300800"/>
          </a:xfrm>
          <a:prstGeom prst="rect">
            <a:avLst/>
          </a:prstGeom>
        </p:spPr>
        <p:txBody>
          <a:bodyPr anchorCtr="0" anchor="t" bIns="91425" lIns="91425" spcFirstLastPara="1" rIns="91425" wrap="square" tIns="91425">
            <a:spAutoFit/>
          </a:bodyPr>
          <a:lstStyle>
            <a:lvl1pPr indent="-336550" lvl="0" marL="457200" algn="ctr">
              <a:spcBef>
                <a:spcPts val="0"/>
              </a:spcBef>
              <a:spcAft>
                <a:spcPts val="0"/>
              </a:spcAft>
              <a:buSzPts val="1700"/>
              <a:buChar char="●"/>
              <a:defRPr/>
            </a:lvl1pPr>
            <a:lvl2pPr indent="-336550" lvl="1" marL="914400" algn="ctr">
              <a:spcBef>
                <a:spcPts val="0"/>
              </a:spcBef>
              <a:spcAft>
                <a:spcPts val="0"/>
              </a:spcAft>
              <a:buSzPts val="1700"/>
              <a:buChar char="○"/>
              <a:defRPr/>
            </a:lvl2pPr>
            <a:lvl3pPr indent="-336550" lvl="2" marL="1371600" algn="ctr">
              <a:spcBef>
                <a:spcPts val="0"/>
              </a:spcBef>
              <a:spcAft>
                <a:spcPts val="0"/>
              </a:spcAft>
              <a:buSzPts val="1700"/>
              <a:buChar char="■"/>
              <a:defRPr/>
            </a:lvl3pPr>
            <a:lvl4pPr indent="-336550" lvl="3" marL="1828800" algn="ctr">
              <a:spcBef>
                <a:spcPts val="0"/>
              </a:spcBef>
              <a:spcAft>
                <a:spcPts val="0"/>
              </a:spcAft>
              <a:buSzPts val="1700"/>
              <a:buChar char="●"/>
              <a:defRPr/>
            </a:lvl4pPr>
            <a:lvl5pPr indent="-336550" lvl="4" marL="2286000" algn="ctr">
              <a:spcBef>
                <a:spcPts val="0"/>
              </a:spcBef>
              <a:spcAft>
                <a:spcPts val="0"/>
              </a:spcAft>
              <a:buSzPts val="1700"/>
              <a:buChar char="○"/>
              <a:defRPr/>
            </a:lvl5pPr>
            <a:lvl6pPr indent="-336550" lvl="5" marL="2743200" algn="ctr">
              <a:spcBef>
                <a:spcPts val="0"/>
              </a:spcBef>
              <a:spcAft>
                <a:spcPts val="0"/>
              </a:spcAft>
              <a:buSzPts val="1700"/>
              <a:buChar char="■"/>
              <a:defRPr/>
            </a:lvl6pPr>
            <a:lvl7pPr indent="-336550" lvl="6" marL="3200400" algn="ctr">
              <a:spcBef>
                <a:spcPts val="0"/>
              </a:spcBef>
              <a:spcAft>
                <a:spcPts val="0"/>
              </a:spcAft>
              <a:buSzPts val="1700"/>
              <a:buChar char="●"/>
              <a:defRPr/>
            </a:lvl7pPr>
            <a:lvl8pPr indent="-336550" lvl="7" marL="3657600" algn="ctr">
              <a:spcBef>
                <a:spcPts val="0"/>
              </a:spcBef>
              <a:spcAft>
                <a:spcPts val="0"/>
              </a:spcAft>
              <a:buSzPts val="1700"/>
              <a:buChar char="○"/>
              <a:defRPr/>
            </a:lvl8pPr>
            <a:lvl9pPr indent="-336550" lvl="8" marL="4114800" algn="ctr">
              <a:spcBef>
                <a:spcPts val="0"/>
              </a:spcBef>
              <a:spcAft>
                <a:spcPts val="0"/>
              </a:spcAft>
              <a:buSzPts val="1700"/>
              <a:buChar char="■"/>
              <a:defRPr/>
            </a:lvl9pPr>
          </a:lstStyle>
          <a:p/>
        </p:txBody>
      </p:sp>
      <p:sp>
        <p:nvSpPr>
          <p:cNvPr id="54" name="Google Shape;54;p11"/>
          <p:cNvSpPr txBox="1"/>
          <p:nvPr>
            <p:ph idx="12" type="sldNum"/>
          </p:nvPr>
        </p:nvSpPr>
        <p:spPr>
          <a:xfrm>
            <a:off x="8472458" y="4663217"/>
            <a:ext cx="548700" cy="393600"/>
          </a:xfrm>
          <a:prstGeom prst="rect">
            <a:avLst/>
          </a:prstGeom>
        </p:spPr>
        <p:txBody>
          <a:bodyPr anchorCtr="0" anchor="t"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_1">
    <p:spTree>
      <p:nvGrpSpPr>
        <p:cNvPr id="55" name="Shape 55"/>
        <p:cNvGrpSpPr/>
        <p:nvPr/>
      </p:nvGrpSpPr>
      <p:grpSpPr>
        <a:xfrm>
          <a:off x="0" y="0"/>
          <a:ext cx="0" cy="0"/>
          <a:chOff x="0" y="0"/>
          <a:chExt cx="0" cy="0"/>
        </a:xfrm>
      </p:grpSpPr>
      <p:sp>
        <p:nvSpPr>
          <p:cNvPr id="56" name="Google Shape;56;p12"/>
          <p:cNvSpPr txBox="1"/>
          <p:nvPr>
            <p:ph idx="12" type="sldNum"/>
          </p:nvPr>
        </p:nvSpPr>
        <p:spPr>
          <a:xfrm>
            <a:off x="8472458" y="4663217"/>
            <a:ext cx="548700" cy="393600"/>
          </a:xfrm>
          <a:prstGeom prst="rect">
            <a:avLst/>
          </a:prstGeom>
        </p:spPr>
        <p:txBody>
          <a:bodyPr anchorCtr="0" anchor="t"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p:cSld name="CUSTOM_7_1">
    <p:spTree>
      <p:nvGrpSpPr>
        <p:cNvPr id="57" name="Shape 57"/>
        <p:cNvGrpSpPr/>
        <p:nvPr/>
      </p:nvGrpSpPr>
      <p:grpSpPr>
        <a:xfrm>
          <a:off x="0" y="0"/>
          <a:ext cx="0" cy="0"/>
          <a:chOff x="0" y="0"/>
          <a:chExt cx="0" cy="0"/>
        </a:xfrm>
      </p:grpSpPr>
      <p:sp>
        <p:nvSpPr>
          <p:cNvPr id="58" name="Google Shape;58;p13"/>
          <p:cNvSpPr txBox="1"/>
          <p:nvPr>
            <p:ph type="title"/>
          </p:nvPr>
        </p:nvSpPr>
        <p:spPr>
          <a:xfrm>
            <a:off x="677325" y="1832775"/>
            <a:ext cx="3217200" cy="1484100"/>
          </a:xfrm>
          <a:prstGeom prst="rect">
            <a:avLst/>
          </a:prstGeom>
        </p:spPr>
        <p:txBody>
          <a:bodyPr anchorCtr="0" anchor="ctr" bIns="91425" lIns="91425" spcFirstLastPara="1" rIns="91425" wrap="square" tIns="91425">
            <a:spAutoFit/>
          </a:bodyPr>
          <a:lstStyle>
            <a:lvl1pPr lvl="0">
              <a:spcBef>
                <a:spcPts val="0"/>
              </a:spcBef>
              <a:spcAft>
                <a:spcPts val="0"/>
              </a:spcAft>
              <a:buSzPts val="4200"/>
              <a:buNone/>
              <a:defRPr sz="420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59" name="Google Shape;59;p13"/>
          <p:cNvSpPr txBox="1"/>
          <p:nvPr>
            <p:ph idx="12" type="sldNum"/>
          </p:nvPr>
        </p:nvSpPr>
        <p:spPr>
          <a:xfrm>
            <a:off x="8472458" y="4663217"/>
            <a:ext cx="548700" cy="393600"/>
          </a:xfrm>
          <a:prstGeom prst="rect">
            <a:avLst/>
          </a:prstGeom>
        </p:spPr>
        <p:txBody>
          <a:bodyPr anchorCtr="0" anchor="t"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60" name="Google Shape;60;p13"/>
          <p:cNvSpPr txBox="1"/>
          <p:nvPr>
            <p:ph idx="1" type="subTitle"/>
          </p:nvPr>
        </p:nvSpPr>
        <p:spPr>
          <a:xfrm>
            <a:off x="4406650" y="393750"/>
            <a:ext cx="4409700" cy="5427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
        <p:nvSpPr>
          <p:cNvPr id="61" name="Google Shape;61;p13"/>
          <p:cNvSpPr txBox="1"/>
          <p:nvPr>
            <p:ph idx="2" type="subTitle"/>
          </p:nvPr>
        </p:nvSpPr>
        <p:spPr>
          <a:xfrm>
            <a:off x="4406650" y="1151705"/>
            <a:ext cx="4409700" cy="5427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
        <p:nvSpPr>
          <p:cNvPr id="62" name="Google Shape;62;p13"/>
          <p:cNvSpPr txBox="1"/>
          <p:nvPr>
            <p:ph idx="3" type="subTitle"/>
          </p:nvPr>
        </p:nvSpPr>
        <p:spPr>
          <a:xfrm>
            <a:off x="4406650" y="3425570"/>
            <a:ext cx="4409700" cy="5427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
        <p:nvSpPr>
          <p:cNvPr id="63" name="Google Shape;63;p13"/>
          <p:cNvSpPr txBox="1"/>
          <p:nvPr>
            <p:ph idx="4" type="subTitle"/>
          </p:nvPr>
        </p:nvSpPr>
        <p:spPr>
          <a:xfrm>
            <a:off x="4406650" y="1909660"/>
            <a:ext cx="4409700" cy="5427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
        <p:nvSpPr>
          <p:cNvPr id="64" name="Google Shape;64;p13"/>
          <p:cNvSpPr txBox="1"/>
          <p:nvPr>
            <p:ph idx="5" type="subTitle"/>
          </p:nvPr>
        </p:nvSpPr>
        <p:spPr>
          <a:xfrm>
            <a:off x="4406650" y="4183525"/>
            <a:ext cx="4409700" cy="5427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
        <p:nvSpPr>
          <p:cNvPr id="65" name="Google Shape;65;p13"/>
          <p:cNvSpPr txBox="1"/>
          <p:nvPr>
            <p:ph idx="6" type="subTitle"/>
          </p:nvPr>
        </p:nvSpPr>
        <p:spPr>
          <a:xfrm>
            <a:off x="4406650" y="2667615"/>
            <a:ext cx="4409700" cy="5427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body and image">
  <p:cSld name="CUSTOM_8_1">
    <p:spTree>
      <p:nvGrpSpPr>
        <p:cNvPr id="66" name="Shape 66"/>
        <p:cNvGrpSpPr/>
        <p:nvPr/>
      </p:nvGrpSpPr>
      <p:grpSpPr>
        <a:xfrm>
          <a:off x="0" y="0"/>
          <a:ext cx="0" cy="0"/>
          <a:chOff x="0" y="0"/>
          <a:chExt cx="0" cy="0"/>
        </a:xfrm>
      </p:grpSpPr>
      <p:sp>
        <p:nvSpPr>
          <p:cNvPr id="67" name="Google Shape;67;p14"/>
          <p:cNvSpPr txBox="1"/>
          <p:nvPr>
            <p:ph type="title"/>
          </p:nvPr>
        </p:nvSpPr>
        <p:spPr>
          <a:xfrm>
            <a:off x="311700" y="445025"/>
            <a:ext cx="8520600" cy="572700"/>
          </a:xfrm>
          <a:prstGeom prst="rect">
            <a:avLst/>
          </a:prstGeom>
        </p:spPr>
        <p:txBody>
          <a:bodyPr anchorCtr="0" anchor="t" bIns="91425" lIns="91425" spcFirstLastPara="1" rIns="91425" wrap="square" tIns="91425">
            <a:sp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68" name="Google Shape;68;p14"/>
          <p:cNvSpPr txBox="1"/>
          <p:nvPr>
            <p:ph idx="1" type="body"/>
          </p:nvPr>
        </p:nvSpPr>
        <p:spPr>
          <a:xfrm>
            <a:off x="311700" y="1152475"/>
            <a:ext cx="4473900" cy="3416400"/>
          </a:xfrm>
          <a:prstGeom prst="rect">
            <a:avLst/>
          </a:prstGeom>
        </p:spPr>
        <p:txBody>
          <a:bodyPr anchorCtr="0" anchor="t" bIns="91425" lIns="91425" spcFirstLastPara="1" rIns="91425" wrap="square" tIns="91425">
            <a:spAutoFit/>
          </a:bodyPr>
          <a:lstStyle>
            <a:lvl1pPr indent="-336550" lvl="0" marL="457200">
              <a:spcBef>
                <a:spcPts val="0"/>
              </a:spcBef>
              <a:spcAft>
                <a:spcPts val="0"/>
              </a:spcAft>
              <a:buSzPts val="1700"/>
              <a:buChar char="●"/>
              <a:defRPr/>
            </a:lvl1pPr>
            <a:lvl2pPr indent="-336550" lvl="1" marL="914400">
              <a:spcBef>
                <a:spcPts val="0"/>
              </a:spcBef>
              <a:spcAft>
                <a:spcPts val="0"/>
              </a:spcAft>
              <a:buSzPts val="1700"/>
              <a:buChar char="○"/>
              <a:defRPr/>
            </a:lvl2pPr>
            <a:lvl3pPr indent="-336550" lvl="2" marL="1371600">
              <a:spcBef>
                <a:spcPts val="0"/>
              </a:spcBef>
              <a:spcAft>
                <a:spcPts val="0"/>
              </a:spcAft>
              <a:buSzPts val="1700"/>
              <a:buChar char="■"/>
              <a:defRPr/>
            </a:lvl3pPr>
            <a:lvl4pPr indent="-336550" lvl="3" marL="1828800">
              <a:spcBef>
                <a:spcPts val="0"/>
              </a:spcBef>
              <a:spcAft>
                <a:spcPts val="0"/>
              </a:spcAft>
              <a:buSzPts val="1700"/>
              <a:buChar char="●"/>
              <a:defRPr/>
            </a:lvl4pPr>
            <a:lvl5pPr indent="-336550" lvl="4" marL="2286000">
              <a:spcBef>
                <a:spcPts val="0"/>
              </a:spcBef>
              <a:spcAft>
                <a:spcPts val="0"/>
              </a:spcAft>
              <a:buSzPts val="1700"/>
              <a:buChar char="○"/>
              <a:defRPr/>
            </a:lvl5pPr>
            <a:lvl6pPr indent="-336550" lvl="5" marL="2743200">
              <a:spcBef>
                <a:spcPts val="0"/>
              </a:spcBef>
              <a:spcAft>
                <a:spcPts val="0"/>
              </a:spcAft>
              <a:buSzPts val="1700"/>
              <a:buChar char="■"/>
              <a:defRPr/>
            </a:lvl6pPr>
            <a:lvl7pPr indent="-336550" lvl="6" marL="3200400">
              <a:spcBef>
                <a:spcPts val="0"/>
              </a:spcBef>
              <a:spcAft>
                <a:spcPts val="0"/>
              </a:spcAft>
              <a:buSzPts val="1700"/>
              <a:buChar char="●"/>
              <a:defRPr/>
            </a:lvl7pPr>
            <a:lvl8pPr indent="-336550" lvl="7" marL="3657600">
              <a:spcBef>
                <a:spcPts val="0"/>
              </a:spcBef>
              <a:spcAft>
                <a:spcPts val="0"/>
              </a:spcAft>
              <a:buSzPts val="1700"/>
              <a:buChar char="○"/>
              <a:defRPr/>
            </a:lvl8pPr>
            <a:lvl9pPr indent="-336550" lvl="8" marL="4114800">
              <a:spcBef>
                <a:spcPts val="0"/>
              </a:spcBef>
              <a:spcAft>
                <a:spcPts val="0"/>
              </a:spcAft>
              <a:buSzPts val="1700"/>
              <a:buChar char="■"/>
              <a:defRPr/>
            </a:lvl9pPr>
          </a:lstStyle>
          <a:p/>
        </p:txBody>
      </p:sp>
      <p:sp>
        <p:nvSpPr>
          <p:cNvPr id="69" name="Google Shape;69;p14"/>
          <p:cNvSpPr/>
          <p:nvPr>
            <p:ph idx="2" type="pic"/>
          </p:nvPr>
        </p:nvSpPr>
        <p:spPr>
          <a:xfrm>
            <a:off x="4992024" y="1152775"/>
            <a:ext cx="3840300" cy="3416400"/>
          </a:xfrm>
          <a:prstGeom prst="rect">
            <a:avLst/>
          </a:prstGeom>
          <a:noFill/>
          <a:ln>
            <a:noFill/>
          </a:ln>
        </p:spPr>
      </p:sp>
      <p:sp>
        <p:nvSpPr>
          <p:cNvPr id="70" name="Google Shape;70;p14"/>
          <p:cNvSpPr txBox="1"/>
          <p:nvPr>
            <p:ph idx="12" type="sldNum"/>
          </p:nvPr>
        </p:nvSpPr>
        <p:spPr>
          <a:xfrm>
            <a:off x="8472458" y="4663217"/>
            <a:ext cx="548700" cy="393600"/>
          </a:xfrm>
          <a:prstGeom prst="rect">
            <a:avLst/>
          </a:prstGeom>
        </p:spPr>
        <p:txBody>
          <a:bodyPr anchorCtr="0" anchor="t"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big ideas">
  <p:cSld name="CUSTOM_1">
    <p:spTree>
      <p:nvGrpSpPr>
        <p:cNvPr id="71" name="Shape 71"/>
        <p:cNvGrpSpPr/>
        <p:nvPr/>
      </p:nvGrpSpPr>
      <p:grpSpPr>
        <a:xfrm>
          <a:off x="0" y="0"/>
          <a:ext cx="0" cy="0"/>
          <a:chOff x="0" y="0"/>
          <a:chExt cx="0" cy="0"/>
        </a:xfrm>
      </p:grpSpPr>
      <p:sp>
        <p:nvSpPr>
          <p:cNvPr id="72" name="Google Shape;72;p15"/>
          <p:cNvSpPr txBox="1"/>
          <p:nvPr>
            <p:ph idx="12" type="sldNum"/>
          </p:nvPr>
        </p:nvSpPr>
        <p:spPr>
          <a:xfrm>
            <a:off x="8472458" y="4663217"/>
            <a:ext cx="548700" cy="393600"/>
          </a:xfrm>
          <a:prstGeom prst="rect">
            <a:avLst/>
          </a:prstGeom>
        </p:spPr>
        <p:txBody>
          <a:bodyPr anchorCtr="0" anchor="t"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73" name="Google Shape;73;p15"/>
          <p:cNvSpPr txBox="1"/>
          <p:nvPr>
            <p:ph type="title"/>
          </p:nvPr>
        </p:nvSpPr>
        <p:spPr>
          <a:xfrm>
            <a:off x="483175" y="450025"/>
            <a:ext cx="8184600" cy="758100"/>
          </a:xfrm>
          <a:prstGeom prst="rect">
            <a:avLst/>
          </a:prstGeom>
        </p:spPr>
        <p:txBody>
          <a:bodyPr anchorCtr="0" anchor="ctr" bIns="91425" lIns="91425" spcFirstLastPara="1" rIns="91425" wrap="square" tIns="91425">
            <a:sp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74" name="Google Shape;74;p15"/>
          <p:cNvSpPr txBox="1"/>
          <p:nvPr>
            <p:ph idx="1" type="body"/>
          </p:nvPr>
        </p:nvSpPr>
        <p:spPr>
          <a:xfrm>
            <a:off x="483150" y="2237788"/>
            <a:ext cx="3619800" cy="2373600"/>
          </a:xfrm>
          <a:prstGeom prst="rect">
            <a:avLst/>
          </a:prstGeom>
        </p:spPr>
        <p:txBody>
          <a:bodyPr anchorCtr="0" anchor="t" bIns="91425" lIns="91425" spcFirstLastPara="1" rIns="91425" wrap="square" tIns="91425">
            <a:spAutoFit/>
          </a:bodyPr>
          <a:lstStyle>
            <a:lvl1pPr indent="-336550" lvl="0" marL="457200">
              <a:spcBef>
                <a:spcPts val="0"/>
              </a:spcBef>
              <a:spcAft>
                <a:spcPts val="0"/>
              </a:spcAft>
              <a:buSzPts val="1700"/>
              <a:buChar char="●"/>
              <a:defRPr/>
            </a:lvl1pPr>
            <a:lvl2pPr indent="-336550" lvl="1" marL="914400">
              <a:spcBef>
                <a:spcPts val="0"/>
              </a:spcBef>
              <a:spcAft>
                <a:spcPts val="0"/>
              </a:spcAft>
              <a:buSzPts val="1700"/>
              <a:buChar char="○"/>
              <a:defRPr/>
            </a:lvl2pPr>
            <a:lvl3pPr indent="-336550" lvl="2" marL="1371600">
              <a:spcBef>
                <a:spcPts val="0"/>
              </a:spcBef>
              <a:spcAft>
                <a:spcPts val="0"/>
              </a:spcAft>
              <a:buSzPts val="1700"/>
              <a:buChar char="■"/>
              <a:defRPr/>
            </a:lvl3pPr>
            <a:lvl4pPr indent="-336550" lvl="3" marL="1828800">
              <a:spcBef>
                <a:spcPts val="0"/>
              </a:spcBef>
              <a:spcAft>
                <a:spcPts val="0"/>
              </a:spcAft>
              <a:buSzPts val="1700"/>
              <a:buChar char="●"/>
              <a:defRPr/>
            </a:lvl4pPr>
            <a:lvl5pPr indent="-336550" lvl="4" marL="2286000">
              <a:spcBef>
                <a:spcPts val="0"/>
              </a:spcBef>
              <a:spcAft>
                <a:spcPts val="0"/>
              </a:spcAft>
              <a:buSzPts val="1700"/>
              <a:buChar char="○"/>
              <a:defRPr/>
            </a:lvl5pPr>
            <a:lvl6pPr indent="-336550" lvl="5" marL="2743200">
              <a:spcBef>
                <a:spcPts val="0"/>
              </a:spcBef>
              <a:spcAft>
                <a:spcPts val="0"/>
              </a:spcAft>
              <a:buSzPts val="1700"/>
              <a:buChar char="■"/>
              <a:defRPr/>
            </a:lvl6pPr>
            <a:lvl7pPr indent="-336550" lvl="6" marL="3200400">
              <a:spcBef>
                <a:spcPts val="0"/>
              </a:spcBef>
              <a:spcAft>
                <a:spcPts val="0"/>
              </a:spcAft>
              <a:buSzPts val="1700"/>
              <a:buChar char="●"/>
              <a:defRPr/>
            </a:lvl7pPr>
            <a:lvl8pPr indent="-336550" lvl="7" marL="3657600">
              <a:spcBef>
                <a:spcPts val="0"/>
              </a:spcBef>
              <a:spcAft>
                <a:spcPts val="0"/>
              </a:spcAft>
              <a:buSzPts val="1700"/>
              <a:buChar char="○"/>
              <a:defRPr/>
            </a:lvl8pPr>
            <a:lvl9pPr indent="-336550" lvl="8" marL="4114800">
              <a:spcBef>
                <a:spcPts val="0"/>
              </a:spcBef>
              <a:spcAft>
                <a:spcPts val="0"/>
              </a:spcAft>
              <a:buSzPts val="1700"/>
              <a:buChar char="■"/>
              <a:defRPr/>
            </a:lvl9pPr>
          </a:lstStyle>
          <a:p/>
        </p:txBody>
      </p:sp>
      <p:sp>
        <p:nvSpPr>
          <p:cNvPr id="75" name="Google Shape;75;p15"/>
          <p:cNvSpPr txBox="1"/>
          <p:nvPr>
            <p:ph idx="2" type="body"/>
          </p:nvPr>
        </p:nvSpPr>
        <p:spPr>
          <a:xfrm>
            <a:off x="5048000" y="2237788"/>
            <a:ext cx="3619800" cy="2373600"/>
          </a:xfrm>
          <a:prstGeom prst="rect">
            <a:avLst/>
          </a:prstGeom>
        </p:spPr>
        <p:txBody>
          <a:bodyPr anchorCtr="0" anchor="t" bIns="91425" lIns="91425" spcFirstLastPara="1" rIns="91425" wrap="square" tIns="91425">
            <a:spAutoFit/>
          </a:bodyPr>
          <a:lstStyle>
            <a:lvl1pPr indent="-336550" lvl="0" marL="457200">
              <a:spcBef>
                <a:spcPts val="0"/>
              </a:spcBef>
              <a:spcAft>
                <a:spcPts val="0"/>
              </a:spcAft>
              <a:buSzPts val="1700"/>
              <a:buChar char="●"/>
              <a:defRPr/>
            </a:lvl1pPr>
            <a:lvl2pPr indent="-336550" lvl="1" marL="914400">
              <a:spcBef>
                <a:spcPts val="0"/>
              </a:spcBef>
              <a:spcAft>
                <a:spcPts val="0"/>
              </a:spcAft>
              <a:buSzPts val="1700"/>
              <a:buChar char="○"/>
              <a:defRPr/>
            </a:lvl2pPr>
            <a:lvl3pPr indent="-336550" lvl="2" marL="1371600">
              <a:spcBef>
                <a:spcPts val="0"/>
              </a:spcBef>
              <a:spcAft>
                <a:spcPts val="0"/>
              </a:spcAft>
              <a:buSzPts val="1700"/>
              <a:buChar char="■"/>
              <a:defRPr/>
            </a:lvl3pPr>
            <a:lvl4pPr indent="-336550" lvl="3" marL="1828800">
              <a:spcBef>
                <a:spcPts val="0"/>
              </a:spcBef>
              <a:spcAft>
                <a:spcPts val="0"/>
              </a:spcAft>
              <a:buSzPts val="1700"/>
              <a:buChar char="●"/>
              <a:defRPr/>
            </a:lvl4pPr>
            <a:lvl5pPr indent="-336550" lvl="4" marL="2286000">
              <a:spcBef>
                <a:spcPts val="0"/>
              </a:spcBef>
              <a:spcAft>
                <a:spcPts val="0"/>
              </a:spcAft>
              <a:buSzPts val="1700"/>
              <a:buChar char="○"/>
              <a:defRPr/>
            </a:lvl5pPr>
            <a:lvl6pPr indent="-336550" lvl="5" marL="2743200">
              <a:spcBef>
                <a:spcPts val="0"/>
              </a:spcBef>
              <a:spcAft>
                <a:spcPts val="0"/>
              </a:spcAft>
              <a:buSzPts val="1700"/>
              <a:buChar char="■"/>
              <a:defRPr/>
            </a:lvl6pPr>
            <a:lvl7pPr indent="-336550" lvl="6" marL="3200400">
              <a:spcBef>
                <a:spcPts val="0"/>
              </a:spcBef>
              <a:spcAft>
                <a:spcPts val="0"/>
              </a:spcAft>
              <a:buSzPts val="1700"/>
              <a:buChar char="●"/>
              <a:defRPr/>
            </a:lvl7pPr>
            <a:lvl8pPr indent="-336550" lvl="7" marL="3657600">
              <a:spcBef>
                <a:spcPts val="0"/>
              </a:spcBef>
              <a:spcAft>
                <a:spcPts val="0"/>
              </a:spcAft>
              <a:buSzPts val="1700"/>
              <a:buChar char="○"/>
              <a:defRPr/>
            </a:lvl8pPr>
            <a:lvl9pPr indent="-336550" lvl="8" marL="4114800">
              <a:spcBef>
                <a:spcPts val="0"/>
              </a:spcBef>
              <a:spcAft>
                <a:spcPts val="0"/>
              </a:spcAft>
              <a:buSzPts val="1700"/>
              <a:buChar char="■"/>
              <a:defRPr/>
            </a:lvl9pPr>
          </a:lstStyle>
          <a:p/>
        </p:txBody>
      </p:sp>
      <p:sp>
        <p:nvSpPr>
          <p:cNvPr id="76" name="Google Shape;76;p15"/>
          <p:cNvSpPr txBox="1"/>
          <p:nvPr>
            <p:ph idx="3" type="subTitle"/>
          </p:nvPr>
        </p:nvSpPr>
        <p:spPr>
          <a:xfrm>
            <a:off x="483150" y="1336161"/>
            <a:ext cx="3619800" cy="5427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
        <p:nvSpPr>
          <p:cNvPr id="77" name="Google Shape;77;p15"/>
          <p:cNvSpPr txBox="1"/>
          <p:nvPr>
            <p:ph idx="4" type="subTitle"/>
          </p:nvPr>
        </p:nvSpPr>
        <p:spPr>
          <a:xfrm>
            <a:off x="5048000" y="1336161"/>
            <a:ext cx="3619800" cy="5427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big ideas">
  <p:cSld name="CUSTOM_2_2">
    <p:spTree>
      <p:nvGrpSpPr>
        <p:cNvPr id="78" name="Shape 78"/>
        <p:cNvGrpSpPr/>
        <p:nvPr/>
      </p:nvGrpSpPr>
      <p:grpSpPr>
        <a:xfrm>
          <a:off x="0" y="0"/>
          <a:ext cx="0" cy="0"/>
          <a:chOff x="0" y="0"/>
          <a:chExt cx="0" cy="0"/>
        </a:xfrm>
      </p:grpSpPr>
      <p:sp>
        <p:nvSpPr>
          <p:cNvPr id="79" name="Google Shape;79;p16"/>
          <p:cNvSpPr txBox="1"/>
          <p:nvPr>
            <p:ph idx="12" type="sldNum"/>
          </p:nvPr>
        </p:nvSpPr>
        <p:spPr>
          <a:xfrm>
            <a:off x="8472458" y="4663217"/>
            <a:ext cx="548700" cy="393600"/>
          </a:xfrm>
          <a:prstGeom prst="rect">
            <a:avLst/>
          </a:prstGeom>
        </p:spPr>
        <p:txBody>
          <a:bodyPr anchorCtr="0" anchor="t"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80" name="Google Shape;80;p16"/>
          <p:cNvSpPr txBox="1"/>
          <p:nvPr>
            <p:ph idx="1" type="body"/>
          </p:nvPr>
        </p:nvSpPr>
        <p:spPr>
          <a:xfrm>
            <a:off x="483175" y="2417500"/>
            <a:ext cx="2455500" cy="2373600"/>
          </a:xfrm>
          <a:prstGeom prst="rect">
            <a:avLst/>
          </a:prstGeom>
        </p:spPr>
        <p:txBody>
          <a:bodyPr anchorCtr="0" anchor="t" bIns="91425" lIns="91425" spcFirstLastPara="1" rIns="91425" wrap="square" tIns="91425">
            <a:spAutoFit/>
          </a:bodyPr>
          <a:lstStyle>
            <a:lvl1pPr indent="-336550" lvl="0" marL="457200">
              <a:spcBef>
                <a:spcPts val="0"/>
              </a:spcBef>
              <a:spcAft>
                <a:spcPts val="0"/>
              </a:spcAft>
              <a:buSzPts val="1700"/>
              <a:buChar char="●"/>
              <a:defRPr/>
            </a:lvl1pPr>
            <a:lvl2pPr indent="-336550" lvl="1" marL="914400">
              <a:spcBef>
                <a:spcPts val="0"/>
              </a:spcBef>
              <a:spcAft>
                <a:spcPts val="0"/>
              </a:spcAft>
              <a:buSzPts val="1700"/>
              <a:buChar char="○"/>
              <a:defRPr/>
            </a:lvl2pPr>
            <a:lvl3pPr indent="-336550" lvl="2" marL="1371600">
              <a:spcBef>
                <a:spcPts val="0"/>
              </a:spcBef>
              <a:spcAft>
                <a:spcPts val="0"/>
              </a:spcAft>
              <a:buSzPts val="1700"/>
              <a:buChar char="■"/>
              <a:defRPr/>
            </a:lvl3pPr>
            <a:lvl4pPr indent="-336550" lvl="3" marL="1828800">
              <a:spcBef>
                <a:spcPts val="0"/>
              </a:spcBef>
              <a:spcAft>
                <a:spcPts val="0"/>
              </a:spcAft>
              <a:buSzPts val="1700"/>
              <a:buChar char="●"/>
              <a:defRPr/>
            </a:lvl4pPr>
            <a:lvl5pPr indent="-336550" lvl="4" marL="2286000">
              <a:spcBef>
                <a:spcPts val="0"/>
              </a:spcBef>
              <a:spcAft>
                <a:spcPts val="0"/>
              </a:spcAft>
              <a:buSzPts val="1700"/>
              <a:buChar char="○"/>
              <a:defRPr/>
            </a:lvl5pPr>
            <a:lvl6pPr indent="-336550" lvl="5" marL="2743200">
              <a:spcBef>
                <a:spcPts val="0"/>
              </a:spcBef>
              <a:spcAft>
                <a:spcPts val="0"/>
              </a:spcAft>
              <a:buSzPts val="1700"/>
              <a:buChar char="■"/>
              <a:defRPr/>
            </a:lvl6pPr>
            <a:lvl7pPr indent="-336550" lvl="6" marL="3200400">
              <a:spcBef>
                <a:spcPts val="0"/>
              </a:spcBef>
              <a:spcAft>
                <a:spcPts val="0"/>
              </a:spcAft>
              <a:buSzPts val="1700"/>
              <a:buChar char="●"/>
              <a:defRPr/>
            </a:lvl7pPr>
            <a:lvl8pPr indent="-336550" lvl="7" marL="3657600">
              <a:spcBef>
                <a:spcPts val="0"/>
              </a:spcBef>
              <a:spcAft>
                <a:spcPts val="0"/>
              </a:spcAft>
              <a:buSzPts val="1700"/>
              <a:buChar char="○"/>
              <a:defRPr/>
            </a:lvl8pPr>
            <a:lvl9pPr indent="-336550" lvl="8" marL="4114800">
              <a:spcBef>
                <a:spcPts val="0"/>
              </a:spcBef>
              <a:spcAft>
                <a:spcPts val="0"/>
              </a:spcAft>
              <a:buSzPts val="1700"/>
              <a:buChar char="■"/>
              <a:defRPr/>
            </a:lvl9pPr>
          </a:lstStyle>
          <a:p/>
        </p:txBody>
      </p:sp>
      <p:sp>
        <p:nvSpPr>
          <p:cNvPr id="81" name="Google Shape;81;p16"/>
          <p:cNvSpPr txBox="1"/>
          <p:nvPr>
            <p:ph idx="2" type="body"/>
          </p:nvPr>
        </p:nvSpPr>
        <p:spPr>
          <a:xfrm>
            <a:off x="3347725" y="2417500"/>
            <a:ext cx="2455500" cy="2373600"/>
          </a:xfrm>
          <a:prstGeom prst="rect">
            <a:avLst/>
          </a:prstGeom>
        </p:spPr>
        <p:txBody>
          <a:bodyPr anchorCtr="0" anchor="t" bIns="91425" lIns="91425" spcFirstLastPara="1" rIns="91425" wrap="square" tIns="91425">
            <a:spAutoFit/>
          </a:bodyPr>
          <a:lstStyle>
            <a:lvl1pPr indent="-336550" lvl="0" marL="457200">
              <a:spcBef>
                <a:spcPts val="0"/>
              </a:spcBef>
              <a:spcAft>
                <a:spcPts val="0"/>
              </a:spcAft>
              <a:buSzPts val="1700"/>
              <a:buChar char="●"/>
              <a:defRPr/>
            </a:lvl1pPr>
            <a:lvl2pPr indent="-336550" lvl="1" marL="914400">
              <a:spcBef>
                <a:spcPts val="0"/>
              </a:spcBef>
              <a:spcAft>
                <a:spcPts val="0"/>
              </a:spcAft>
              <a:buSzPts val="1700"/>
              <a:buChar char="○"/>
              <a:defRPr/>
            </a:lvl2pPr>
            <a:lvl3pPr indent="-336550" lvl="2" marL="1371600">
              <a:spcBef>
                <a:spcPts val="0"/>
              </a:spcBef>
              <a:spcAft>
                <a:spcPts val="0"/>
              </a:spcAft>
              <a:buSzPts val="1700"/>
              <a:buChar char="■"/>
              <a:defRPr/>
            </a:lvl3pPr>
            <a:lvl4pPr indent="-336550" lvl="3" marL="1828800">
              <a:spcBef>
                <a:spcPts val="0"/>
              </a:spcBef>
              <a:spcAft>
                <a:spcPts val="0"/>
              </a:spcAft>
              <a:buSzPts val="1700"/>
              <a:buChar char="●"/>
              <a:defRPr/>
            </a:lvl4pPr>
            <a:lvl5pPr indent="-336550" lvl="4" marL="2286000">
              <a:spcBef>
                <a:spcPts val="0"/>
              </a:spcBef>
              <a:spcAft>
                <a:spcPts val="0"/>
              </a:spcAft>
              <a:buSzPts val="1700"/>
              <a:buChar char="○"/>
              <a:defRPr/>
            </a:lvl5pPr>
            <a:lvl6pPr indent="-336550" lvl="5" marL="2743200">
              <a:spcBef>
                <a:spcPts val="0"/>
              </a:spcBef>
              <a:spcAft>
                <a:spcPts val="0"/>
              </a:spcAft>
              <a:buSzPts val="1700"/>
              <a:buChar char="■"/>
              <a:defRPr/>
            </a:lvl6pPr>
            <a:lvl7pPr indent="-336550" lvl="6" marL="3200400">
              <a:spcBef>
                <a:spcPts val="0"/>
              </a:spcBef>
              <a:spcAft>
                <a:spcPts val="0"/>
              </a:spcAft>
              <a:buSzPts val="1700"/>
              <a:buChar char="●"/>
              <a:defRPr/>
            </a:lvl7pPr>
            <a:lvl8pPr indent="-336550" lvl="7" marL="3657600">
              <a:spcBef>
                <a:spcPts val="0"/>
              </a:spcBef>
              <a:spcAft>
                <a:spcPts val="0"/>
              </a:spcAft>
              <a:buSzPts val="1700"/>
              <a:buChar char="○"/>
              <a:defRPr/>
            </a:lvl8pPr>
            <a:lvl9pPr indent="-336550" lvl="8" marL="4114800">
              <a:spcBef>
                <a:spcPts val="0"/>
              </a:spcBef>
              <a:spcAft>
                <a:spcPts val="0"/>
              </a:spcAft>
              <a:buSzPts val="1700"/>
              <a:buChar char="■"/>
              <a:defRPr/>
            </a:lvl9pPr>
          </a:lstStyle>
          <a:p/>
        </p:txBody>
      </p:sp>
      <p:sp>
        <p:nvSpPr>
          <p:cNvPr id="82" name="Google Shape;82;p16"/>
          <p:cNvSpPr txBox="1"/>
          <p:nvPr>
            <p:ph idx="3" type="body"/>
          </p:nvPr>
        </p:nvSpPr>
        <p:spPr>
          <a:xfrm>
            <a:off x="6212275" y="2417500"/>
            <a:ext cx="2455500" cy="2373600"/>
          </a:xfrm>
          <a:prstGeom prst="rect">
            <a:avLst/>
          </a:prstGeom>
        </p:spPr>
        <p:txBody>
          <a:bodyPr anchorCtr="0" anchor="t" bIns="91425" lIns="91425" spcFirstLastPara="1" rIns="91425" wrap="square" tIns="91425">
            <a:spAutoFit/>
          </a:bodyPr>
          <a:lstStyle>
            <a:lvl1pPr indent="-336550" lvl="0" marL="457200">
              <a:spcBef>
                <a:spcPts val="0"/>
              </a:spcBef>
              <a:spcAft>
                <a:spcPts val="0"/>
              </a:spcAft>
              <a:buSzPts val="1700"/>
              <a:buChar char="●"/>
              <a:defRPr/>
            </a:lvl1pPr>
            <a:lvl2pPr indent="-336550" lvl="1" marL="914400">
              <a:spcBef>
                <a:spcPts val="0"/>
              </a:spcBef>
              <a:spcAft>
                <a:spcPts val="0"/>
              </a:spcAft>
              <a:buSzPts val="1700"/>
              <a:buChar char="○"/>
              <a:defRPr/>
            </a:lvl2pPr>
            <a:lvl3pPr indent="-336550" lvl="2" marL="1371600">
              <a:spcBef>
                <a:spcPts val="0"/>
              </a:spcBef>
              <a:spcAft>
                <a:spcPts val="0"/>
              </a:spcAft>
              <a:buSzPts val="1700"/>
              <a:buChar char="■"/>
              <a:defRPr/>
            </a:lvl3pPr>
            <a:lvl4pPr indent="-336550" lvl="3" marL="1828800">
              <a:spcBef>
                <a:spcPts val="0"/>
              </a:spcBef>
              <a:spcAft>
                <a:spcPts val="0"/>
              </a:spcAft>
              <a:buSzPts val="1700"/>
              <a:buChar char="●"/>
              <a:defRPr/>
            </a:lvl4pPr>
            <a:lvl5pPr indent="-336550" lvl="4" marL="2286000">
              <a:spcBef>
                <a:spcPts val="0"/>
              </a:spcBef>
              <a:spcAft>
                <a:spcPts val="0"/>
              </a:spcAft>
              <a:buSzPts val="1700"/>
              <a:buChar char="○"/>
              <a:defRPr/>
            </a:lvl5pPr>
            <a:lvl6pPr indent="-336550" lvl="5" marL="2743200">
              <a:spcBef>
                <a:spcPts val="0"/>
              </a:spcBef>
              <a:spcAft>
                <a:spcPts val="0"/>
              </a:spcAft>
              <a:buSzPts val="1700"/>
              <a:buChar char="■"/>
              <a:defRPr/>
            </a:lvl6pPr>
            <a:lvl7pPr indent="-336550" lvl="6" marL="3200400">
              <a:spcBef>
                <a:spcPts val="0"/>
              </a:spcBef>
              <a:spcAft>
                <a:spcPts val="0"/>
              </a:spcAft>
              <a:buSzPts val="1700"/>
              <a:buChar char="●"/>
              <a:defRPr/>
            </a:lvl7pPr>
            <a:lvl8pPr indent="-336550" lvl="7" marL="3657600">
              <a:spcBef>
                <a:spcPts val="0"/>
              </a:spcBef>
              <a:spcAft>
                <a:spcPts val="0"/>
              </a:spcAft>
              <a:buSzPts val="1700"/>
              <a:buChar char="○"/>
              <a:defRPr/>
            </a:lvl8pPr>
            <a:lvl9pPr indent="-336550" lvl="8" marL="4114800">
              <a:spcBef>
                <a:spcPts val="0"/>
              </a:spcBef>
              <a:spcAft>
                <a:spcPts val="0"/>
              </a:spcAft>
              <a:buSzPts val="1700"/>
              <a:buChar char="■"/>
              <a:defRPr/>
            </a:lvl9pPr>
          </a:lstStyle>
          <a:p/>
        </p:txBody>
      </p:sp>
      <p:sp>
        <p:nvSpPr>
          <p:cNvPr id="83" name="Google Shape;83;p16"/>
          <p:cNvSpPr txBox="1"/>
          <p:nvPr>
            <p:ph type="title"/>
          </p:nvPr>
        </p:nvSpPr>
        <p:spPr>
          <a:xfrm>
            <a:off x="483175" y="450025"/>
            <a:ext cx="8184600" cy="758100"/>
          </a:xfrm>
          <a:prstGeom prst="rect">
            <a:avLst/>
          </a:prstGeom>
        </p:spPr>
        <p:txBody>
          <a:bodyPr anchorCtr="0" anchor="ctr" bIns="91425" lIns="91425" spcFirstLastPara="1" rIns="91425" wrap="square" tIns="91425">
            <a:sp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84" name="Google Shape;84;p16"/>
          <p:cNvSpPr txBox="1"/>
          <p:nvPr>
            <p:ph idx="4" type="subTitle"/>
          </p:nvPr>
        </p:nvSpPr>
        <p:spPr>
          <a:xfrm>
            <a:off x="483175" y="1336150"/>
            <a:ext cx="2455500" cy="7785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
        <p:nvSpPr>
          <p:cNvPr id="85" name="Google Shape;85;p16"/>
          <p:cNvSpPr txBox="1"/>
          <p:nvPr>
            <p:ph idx="5" type="subTitle"/>
          </p:nvPr>
        </p:nvSpPr>
        <p:spPr>
          <a:xfrm>
            <a:off x="3347725" y="1336150"/>
            <a:ext cx="2455500" cy="7785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
        <p:nvSpPr>
          <p:cNvPr id="86" name="Google Shape;86;p16"/>
          <p:cNvSpPr txBox="1"/>
          <p:nvPr>
            <p:ph idx="6" type="subTitle"/>
          </p:nvPr>
        </p:nvSpPr>
        <p:spPr>
          <a:xfrm>
            <a:off x="6212275" y="1336150"/>
            <a:ext cx="2455500" cy="7785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our big ideas">
  <p:cSld name="CUSTOM_3_1">
    <p:spTree>
      <p:nvGrpSpPr>
        <p:cNvPr id="87" name="Shape 87"/>
        <p:cNvGrpSpPr/>
        <p:nvPr/>
      </p:nvGrpSpPr>
      <p:grpSpPr>
        <a:xfrm>
          <a:off x="0" y="0"/>
          <a:ext cx="0" cy="0"/>
          <a:chOff x="0" y="0"/>
          <a:chExt cx="0" cy="0"/>
        </a:xfrm>
      </p:grpSpPr>
      <p:sp>
        <p:nvSpPr>
          <p:cNvPr id="88" name="Google Shape;88;p17"/>
          <p:cNvSpPr txBox="1"/>
          <p:nvPr>
            <p:ph idx="12" type="sldNum"/>
          </p:nvPr>
        </p:nvSpPr>
        <p:spPr>
          <a:xfrm>
            <a:off x="8472458" y="4663217"/>
            <a:ext cx="548700" cy="393600"/>
          </a:xfrm>
          <a:prstGeom prst="rect">
            <a:avLst/>
          </a:prstGeom>
        </p:spPr>
        <p:txBody>
          <a:bodyPr anchorCtr="0" anchor="t"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89" name="Google Shape;89;p17"/>
          <p:cNvSpPr txBox="1"/>
          <p:nvPr>
            <p:ph idx="1" type="body"/>
          </p:nvPr>
        </p:nvSpPr>
        <p:spPr>
          <a:xfrm>
            <a:off x="366725" y="1759093"/>
            <a:ext cx="3838500" cy="1138500"/>
          </a:xfrm>
          <a:prstGeom prst="rect">
            <a:avLst/>
          </a:prstGeom>
        </p:spPr>
        <p:txBody>
          <a:bodyPr anchorCtr="0" anchor="t" bIns="91425" lIns="91425" spcFirstLastPara="1" rIns="91425" wrap="square" tIns="91425">
            <a:spAutoFit/>
          </a:bodyPr>
          <a:lstStyle>
            <a:lvl1pPr indent="-317500" lvl="0" marL="457200">
              <a:spcBef>
                <a:spcPts val="0"/>
              </a:spcBef>
              <a:spcAft>
                <a:spcPts val="0"/>
              </a:spcAft>
              <a:buSzPts val="1400"/>
              <a:buChar char="●"/>
              <a:defRPr sz="1400"/>
            </a:lvl1pPr>
            <a:lvl2pPr indent="-336550" lvl="1" marL="914400">
              <a:spcBef>
                <a:spcPts val="0"/>
              </a:spcBef>
              <a:spcAft>
                <a:spcPts val="0"/>
              </a:spcAft>
              <a:buSzPts val="1700"/>
              <a:buChar char="○"/>
              <a:defRPr/>
            </a:lvl2pPr>
            <a:lvl3pPr indent="-336550" lvl="2" marL="1371600">
              <a:spcBef>
                <a:spcPts val="0"/>
              </a:spcBef>
              <a:spcAft>
                <a:spcPts val="0"/>
              </a:spcAft>
              <a:buSzPts val="1700"/>
              <a:buChar char="■"/>
              <a:defRPr/>
            </a:lvl3pPr>
            <a:lvl4pPr indent="-336550" lvl="3" marL="1828800">
              <a:spcBef>
                <a:spcPts val="0"/>
              </a:spcBef>
              <a:spcAft>
                <a:spcPts val="0"/>
              </a:spcAft>
              <a:buSzPts val="1700"/>
              <a:buChar char="●"/>
              <a:defRPr/>
            </a:lvl4pPr>
            <a:lvl5pPr indent="-336550" lvl="4" marL="2286000">
              <a:spcBef>
                <a:spcPts val="0"/>
              </a:spcBef>
              <a:spcAft>
                <a:spcPts val="0"/>
              </a:spcAft>
              <a:buSzPts val="1700"/>
              <a:buChar char="○"/>
              <a:defRPr/>
            </a:lvl5pPr>
            <a:lvl6pPr indent="-336550" lvl="5" marL="2743200">
              <a:spcBef>
                <a:spcPts val="0"/>
              </a:spcBef>
              <a:spcAft>
                <a:spcPts val="0"/>
              </a:spcAft>
              <a:buSzPts val="1700"/>
              <a:buChar char="■"/>
              <a:defRPr/>
            </a:lvl6pPr>
            <a:lvl7pPr indent="-336550" lvl="6" marL="3200400">
              <a:spcBef>
                <a:spcPts val="0"/>
              </a:spcBef>
              <a:spcAft>
                <a:spcPts val="0"/>
              </a:spcAft>
              <a:buSzPts val="1700"/>
              <a:buChar char="●"/>
              <a:defRPr/>
            </a:lvl7pPr>
            <a:lvl8pPr indent="-336550" lvl="7" marL="3657600">
              <a:spcBef>
                <a:spcPts val="0"/>
              </a:spcBef>
              <a:spcAft>
                <a:spcPts val="0"/>
              </a:spcAft>
              <a:buSzPts val="1700"/>
              <a:buChar char="○"/>
              <a:defRPr/>
            </a:lvl8pPr>
            <a:lvl9pPr indent="-336550" lvl="8" marL="4114800">
              <a:spcBef>
                <a:spcPts val="0"/>
              </a:spcBef>
              <a:spcAft>
                <a:spcPts val="0"/>
              </a:spcAft>
              <a:buSzPts val="1700"/>
              <a:buChar char="■"/>
              <a:defRPr/>
            </a:lvl9pPr>
          </a:lstStyle>
          <a:p/>
        </p:txBody>
      </p:sp>
      <p:sp>
        <p:nvSpPr>
          <p:cNvPr id="90" name="Google Shape;90;p17"/>
          <p:cNvSpPr txBox="1"/>
          <p:nvPr>
            <p:ph idx="2" type="body"/>
          </p:nvPr>
        </p:nvSpPr>
        <p:spPr>
          <a:xfrm>
            <a:off x="4938725" y="1759093"/>
            <a:ext cx="3838500" cy="1138500"/>
          </a:xfrm>
          <a:prstGeom prst="rect">
            <a:avLst/>
          </a:prstGeom>
        </p:spPr>
        <p:txBody>
          <a:bodyPr anchorCtr="0" anchor="t" bIns="91425" lIns="91425" spcFirstLastPara="1" rIns="91425" wrap="square" tIns="91425">
            <a:spAutoFit/>
          </a:bodyPr>
          <a:lstStyle>
            <a:lvl1pPr indent="-317500" lvl="0" marL="457200">
              <a:spcBef>
                <a:spcPts val="0"/>
              </a:spcBef>
              <a:spcAft>
                <a:spcPts val="0"/>
              </a:spcAft>
              <a:buSzPts val="1400"/>
              <a:buChar char="●"/>
              <a:defRPr sz="1400"/>
            </a:lvl1pPr>
            <a:lvl2pPr indent="-336550" lvl="1" marL="914400">
              <a:spcBef>
                <a:spcPts val="0"/>
              </a:spcBef>
              <a:spcAft>
                <a:spcPts val="0"/>
              </a:spcAft>
              <a:buSzPts val="1700"/>
              <a:buChar char="○"/>
              <a:defRPr/>
            </a:lvl2pPr>
            <a:lvl3pPr indent="-336550" lvl="2" marL="1371600">
              <a:spcBef>
                <a:spcPts val="0"/>
              </a:spcBef>
              <a:spcAft>
                <a:spcPts val="0"/>
              </a:spcAft>
              <a:buSzPts val="1700"/>
              <a:buChar char="■"/>
              <a:defRPr/>
            </a:lvl3pPr>
            <a:lvl4pPr indent="-336550" lvl="3" marL="1828800">
              <a:spcBef>
                <a:spcPts val="0"/>
              </a:spcBef>
              <a:spcAft>
                <a:spcPts val="0"/>
              </a:spcAft>
              <a:buSzPts val="1700"/>
              <a:buChar char="●"/>
              <a:defRPr/>
            </a:lvl4pPr>
            <a:lvl5pPr indent="-336550" lvl="4" marL="2286000">
              <a:spcBef>
                <a:spcPts val="0"/>
              </a:spcBef>
              <a:spcAft>
                <a:spcPts val="0"/>
              </a:spcAft>
              <a:buSzPts val="1700"/>
              <a:buChar char="○"/>
              <a:defRPr/>
            </a:lvl5pPr>
            <a:lvl6pPr indent="-336550" lvl="5" marL="2743200">
              <a:spcBef>
                <a:spcPts val="0"/>
              </a:spcBef>
              <a:spcAft>
                <a:spcPts val="0"/>
              </a:spcAft>
              <a:buSzPts val="1700"/>
              <a:buChar char="■"/>
              <a:defRPr/>
            </a:lvl6pPr>
            <a:lvl7pPr indent="-336550" lvl="6" marL="3200400">
              <a:spcBef>
                <a:spcPts val="0"/>
              </a:spcBef>
              <a:spcAft>
                <a:spcPts val="0"/>
              </a:spcAft>
              <a:buSzPts val="1700"/>
              <a:buChar char="●"/>
              <a:defRPr/>
            </a:lvl7pPr>
            <a:lvl8pPr indent="-336550" lvl="7" marL="3657600">
              <a:spcBef>
                <a:spcPts val="0"/>
              </a:spcBef>
              <a:spcAft>
                <a:spcPts val="0"/>
              </a:spcAft>
              <a:buSzPts val="1700"/>
              <a:buChar char="○"/>
              <a:defRPr/>
            </a:lvl8pPr>
            <a:lvl9pPr indent="-336550" lvl="8" marL="4114800">
              <a:spcBef>
                <a:spcPts val="0"/>
              </a:spcBef>
              <a:spcAft>
                <a:spcPts val="0"/>
              </a:spcAft>
              <a:buSzPts val="1700"/>
              <a:buChar char="■"/>
              <a:defRPr/>
            </a:lvl9pPr>
          </a:lstStyle>
          <a:p/>
        </p:txBody>
      </p:sp>
      <p:sp>
        <p:nvSpPr>
          <p:cNvPr id="91" name="Google Shape;91;p17"/>
          <p:cNvSpPr txBox="1"/>
          <p:nvPr>
            <p:ph idx="3" type="body"/>
          </p:nvPr>
        </p:nvSpPr>
        <p:spPr>
          <a:xfrm>
            <a:off x="366750" y="3648575"/>
            <a:ext cx="3838500" cy="1138500"/>
          </a:xfrm>
          <a:prstGeom prst="rect">
            <a:avLst/>
          </a:prstGeom>
        </p:spPr>
        <p:txBody>
          <a:bodyPr anchorCtr="0" anchor="t" bIns="91425" lIns="91425" spcFirstLastPara="1" rIns="91425" wrap="square" tIns="91425">
            <a:spAutoFit/>
          </a:bodyPr>
          <a:lstStyle>
            <a:lvl1pPr indent="-317500" lvl="0" marL="457200">
              <a:spcBef>
                <a:spcPts val="0"/>
              </a:spcBef>
              <a:spcAft>
                <a:spcPts val="0"/>
              </a:spcAft>
              <a:buSzPts val="1400"/>
              <a:buChar char="●"/>
              <a:defRPr sz="1400"/>
            </a:lvl1pPr>
            <a:lvl2pPr indent="-336550" lvl="1" marL="914400">
              <a:spcBef>
                <a:spcPts val="0"/>
              </a:spcBef>
              <a:spcAft>
                <a:spcPts val="0"/>
              </a:spcAft>
              <a:buSzPts val="1700"/>
              <a:buChar char="○"/>
              <a:defRPr/>
            </a:lvl2pPr>
            <a:lvl3pPr indent="-336550" lvl="2" marL="1371600">
              <a:spcBef>
                <a:spcPts val="0"/>
              </a:spcBef>
              <a:spcAft>
                <a:spcPts val="0"/>
              </a:spcAft>
              <a:buSzPts val="1700"/>
              <a:buChar char="■"/>
              <a:defRPr/>
            </a:lvl3pPr>
            <a:lvl4pPr indent="-336550" lvl="3" marL="1828800">
              <a:spcBef>
                <a:spcPts val="0"/>
              </a:spcBef>
              <a:spcAft>
                <a:spcPts val="0"/>
              </a:spcAft>
              <a:buSzPts val="1700"/>
              <a:buChar char="●"/>
              <a:defRPr/>
            </a:lvl4pPr>
            <a:lvl5pPr indent="-336550" lvl="4" marL="2286000">
              <a:spcBef>
                <a:spcPts val="0"/>
              </a:spcBef>
              <a:spcAft>
                <a:spcPts val="0"/>
              </a:spcAft>
              <a:buSzPts val="1700"/>
              <a:buChar char="○"/>
              <a:defRPr/>
            </a:lvl5pPr>
            <a:lvl6pPr indent="-336550" lvl="5" marL="2743200">
              <a:spcBef>
                <a:spcPts val="0"/>
              </a:spcBef>
              <a:spcAft>
                <a:spcPts val="0"/>
              </a:spcAft>
              <a:buSzPts val="1700"/>
              <a:buChar char="■"/>
              <a:defRPr/>
            </a:lvl6pPr>
            <a:lvl7pPr indent="-336550" lvl="6" marL="3200400">
              <a:spcBef>
                <a:spcPts val="0"/>
              </a:spcBef>
              <a:spcAft>
                <a:spcPts val="0"/>
              </a:spcAft>
              <a:buSzPts val="1700"/>
              <a:buChar char="●"/>
              <a:defRPr/>
            </a:lvl7pPr>
            <a:lvl8pPr indent="-336550" lvl="7" marL="3657600">
              <a:spcBef>
                <a:spcPts val="0"/>
              </a:spcBef>
              <a:spcAft>
                <a:spcPts val="0"/>
              </a:spcAft>
              <a:buSzPts val="1700"/>
              <a:buChar char="○"/>
              <a:defRPr/>
            </a:lvl8pPr>
            <a:lvl9pPr indent="-336550" lvl="8" marL="4114800">
              <a:spcBef>
                <a:spcPts val="0"/>
              </a:spcBef>
              <a:spcAft>
                <a:spcPts val="0"/>
              </a:spcAft>
              <a:buSzPts val="1700"/>
              <a:buChar char="■"/>
              <a:defRPr/>
            </a:lvl9pPr>
          </a:lstStyle>
          <a:p/>
        </p:txBody>
      </p:sp>
      <p:sp>
        <p:nvSpPr>
          <p:cNvPr id="92" name="Google Shape;92;p17"/>
          <p:cNvSpPr txBox="1"/>
          <p:nvPr>
            <p:ph idx="4" type="body"/>
          </p:nvPr>
        </p:nvSpPr>
        <p:spPr>
          <a:xfrm>
            <a:off x="4938750" y="3648575"/>
            <a:ext cx="3838500" cy="1138500"/>
          </a:xfrm>
          <a:prstGeom prst="rect">
            <a:avLst/>
          </a:prstGeom>
        </p:spPr>
        <p:txBody>
          <a:bodyPr anchorCtr="0" anchor="t" bIns="91425" lIns="91425" spcFirstLastPara="1" rIns="91425" wrap="square" tIns="91425">
            <a:spAutoFit/>
          </a:bodyPr>
          <a:lstStyle>
            <a:lvl1pPr indent="-317500" lvl="0" marL="457200">
              <a:spcBef>
                <a:spcPts val="0"/>
              </a:spcBef>
              <a:spcAft>
                <a:spcPts val="0"/>
              </a:spcAft>
              <a:buSzPts val="1400"/>
              <a:buChar char="●"/>
              <a:defRPr sz="1400"/>
            </a:lvl1pPr>
            <a:lvl2pPr indent="-336550" lvl="1" marL="914400">
              <a:spcBef>
                <a:spcPts val="0"/>
              </a:spcBef>
              <a:spcAft>
                <a:spcPts val="0"/>
              </a:spcAft>
              <a:buSzPts val="1700"/>
              <a:buChar char="○"/>
              <a:defRPr/>
            </a:lvl2pPr>
            <a:lvl3pPr indent="-336550" lvl="2" marL="1371600">
              <a:spcBef>
                <a:spcPts val="0"/>
              </a:spcBef>
              <a:spcAft>
                <a:spcPts val="0"/>
              </a:spcAft>
              <a:buSzPts val="1700"/>
              <a:buChar char="■"/>
              <a:defRPr/>
            </a:lvl3pPr>
            <a:lvl4pPr indent="-336550" lvl="3" marL="1828800">
              <a:spcBef>
                <a:spcPts val="0"/>
              </a:spcBef>
              <a:spcAft>
                <a:spcPts val="0"/>
              </a:spcAft>
              <a:buSzPts val="1700"/>
              <a:buChar char="●"/>
              <a:defRPr/>
            </a:lvl4pPr>
            <a:lvl5pPr indent="-336550" lvl="4" marL="2286000">
              <a:spcBef>
                <a:spcPts val="0"/>
              </a:spcBef>
              <a:spcAft>
                <a:spcPts val="0"/>
              </a:spcAft>
              <a:buSzPts val="1700"/>
              <a:buChar char="○"/>
              <a:defRPr/>
            </a:lvl5pPr>
            <a:lvl6pPr indent="-336550" lvl="5" marL="2743200">
              <a:spcBef>
                <a:spcPts val="0"/>
              </a:spcBef>
              <a:spcAft>
                <a:spcPts val="0"/>
              </a:spcAft>
              <a:buSzPts val="1700"/>
              <a:buChar char="■"/>
              <a:defRPr/>
            </a:lvl6pPr>
            <a:lvl7pPr indent="-336550" lvl="6" marL="3200400">
              <a:spcBef>
                <a:spcPts val="0"/>
              </a:spcBef>
              <a:spcAft>
                <a:spcPts val="0"/>
              </a:spcAft>
              <a:buSzPts val="1700"/>
              <a:buChar char="●"/>
              <a:defRPr/>
            </a:lvl7pPr>
            <a:lvl8pPr indent="-336550" lvl="7" marL="3657600">
              <a:spcBef>
                <a:spcPts val="0"/>
              </a:spcBef>
              <a:spcAft>
                <a:spcPts val="0"/>
              </a:spcAft>
              <a:buSzPts val="1700"/>
              <a:buChar char="○"/>
              <a:defRPr/>
            </a:lvl8pPr>
            <a:lvl9pPr indent="-336550" lvl="8" marL="4114800">
              <a:spcBef>
                <a:spcPts val="0"/>
              </a:spcBef>
              <a:spcAft>
                <a:spcPts val="0"/>
              </a:spcAft>
              <a:buSzPts val="1700"/>
              <a:buChar char="■"/>
              <a:defRPr/>
            </a:lvl9pPr>
          </a:lstStyle>
          <a:p/>
        </p:txBody>
      </p:sp>
      <p:sp>
        <p:nvSpPr>
          <p:cNvPr id="93" name="Google Shape;93;p17"/>
          <p:cNvSpPr txBox="1"/>
          <p:nvPr>
            <p:ph type="title"/>
          </p:nvPr>
        </p:nvSpPr>
        <p:spPr>
          <a:xfrm>
            <a:off x="366750" y="450025"/>
            <a:ext cx="8184600" cy="758100"/>
          </a:xfrm>
          <a:prstGeom prst="rect">
            <a:avLst/>
          </a:prstGeom>
        </p:spPr>
        <p:txBody>
          <a:bodyPr anchorCtr="0" anchor="ctr" bIns="91425" lIns="91425" spcFirstLastPara="1" rIns="91425" wrap="square" tIns="91425">
            <a:sp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94" name="Google Shape;94;p17"/>
          <p:cNvSpPr txBox="1"/>
          <p:nvPr>
            <p:ph idx="5" type="subTitle"/>
          </p:nvPr>
        </p:nvSpPr>
        <p:spPr>
          <a:xfrm>
            <a:off x="366763" y="1277907"/>
            <a:ext cx="3838500" cy="4812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
        <p:nvSpPr>
          <p:cNvPr id="95" name="Google Shape;95;p17"/>
          <p:cNvSpPr txBox="1"/>
          <p:nvPr>
            <p:ph idx="6" type="subTitle"/>
          </p:nvPr>
        </p:nvSpPr>
        <p:spPr>
          <a:xfrm>
            <a:off x="4938738" y="1277907"/>
            <a:ext cx="3838500" cy="4812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
        <p:nvSpPr>
          <p:cNvPr id="96" name="Google Shape;96;p17"/>
          <p:cNvSpPr txBox="1"/>
          <p:nvPr>
            <p:ph idx="7" type="subTitle"/>
          </p:nvPr>
        </p:nvSpPr>
        <p:spPr>
          <a:xfrm>
            <a:off x="4938761" y="3167363"/>
            <a:ext cx="3838500" cy="4812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
        <p:nvSpPr>
          <p:cNvPr id="97" name="Google Shape;97;p17"/>
          <p:cNvSpPr txBox="1"/>
          <p:nvPr>
            <p:ph idx="8" type="subTitle"/>
          </p:nvPr>
        </p:nvSpPr>
        <p:spPr>
          <a:xfrm>
            <a:off x="366750" y="3167363"/>
            <a:ext cx="3838500" cy="481200"/>
          </a:xfrm>
          <a:prstGeom prst="rect">
            <a:avLst/>
          </a:prstGeom>
        </p:spPr>
        <p:txBody>
          <a:bodyPr anchorCtr="0" anchor="t" bIns="91425" lIns="91425" spcFirstLastPara="1" rIns="91425" wrap="square" tIns="91425">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image">
  <p:cSld name="TITLE_ONLY_1_1">
    <p:spTree>
      <p:nvGrpSpPr>
        <p:cNvPr id="98" name="Shape 98"/>
        <p:cNvGrpSpPr/>
        <p:nvPr/>
      </p:nvGrpSpPr>
      <p:grpSpPr>
        <a:xfrm>
          <a:off x="0" y="0"/>
          <a:ext cx="0" cy="0"/>
          <a:chOff x="0" y="0"/>
          <a:chExt cx="0" cy="0"/>
        </a:xfrm>
      </p:grpSpPr>
      <p:sp>
        <p:nvSpPr>
          <p:cNvPr id="99" name="Google Shape;99;p18"/>
          <p:cNvSpPr txBox="1"/>
          <p:nvPr>
            <p:ph type="title"/>
          </p:nvPr>
        </p:nvSpPr>
        <p:spPr>
          <a:xfrm>
            <a:off x="311700" y="445025"/>
            <a:ext cx="8520600" cy="572700"/>
          </a:xfrm>
          <a:prstGeom prst="rect">
            <a:avLst/>
          </a:prstGeom>
        </p:spPr>
        <p:txBody>
          <a:bodyPr anchorCtr="0" anchor="t" bIns="91425" lIns="91425" spcFirstLastPara="1" rIns="91425" wrap="square" tIns="91425">
            <a:sp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00" name="Google Shape;100;p18"/>
          <p:cNvSpPr txBox="1"/>
          <p:nvPr>
            <p:ph idx="12" type="sldNum"/>
          </p:nvPr>
        </p:nvSpPr>
        <p:spPr>
          <a:xfrm>
            <a:off x="8472458" y="4663217"/>
            <a:ext cx="548700" cy="393600"/>
          </a:xfrm>
          <a:prstGeom prst="rect">
            <a:avLst/>
          </a:prstGeom>
        </p:spPr>
        <p:txBody>
          <a:bodyPr anchorCtr="0" anchor="t"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101" name="Google Shape;101;p18"/>
          <p:cNvSpPr/>
          <p:nvPr>
            <p:ph idx="2" type="pic"/>
          </p:nvPr>
        </p:nvSpPr>
        <p:spPr>
          <a:xfrm>
            <a:off x="311700" y="1170425"/>
            <a:ext cx="8520600" cy="3492900"/>
          </a:xfrm>
          <a:prstGeom prst="rect">
            <a:avLst/>
          </a:prstGeom>
          <a:noFill/>
          <a:ln>
            <a:noFill/>
          </a:ln>
        </p:spPr>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storyboards">
  <p:cSld name="CUSTOM_4_1">
    <p:spTree>
      <p:nvGrpSpPr>
        <p:cNvPr id="102" name="Shape 102"/>
        <p:cNvGrpSpPr/>
        <p:nvPr/>
      </p:nvGrpSpPr>
      <p:grpSpPr>
        <a:xfrm>
          <a:off x="0" y="0"/>
          <a:ext cx="0" cy="0"/>
          <a:chOff x="0" y="0"/>
          <a:chExt cx="0" cy="0"/>
        </a:xfrm>
      </p:grpSpPr>
      <p:sp>
        <p:nvSpPr>
          <p:cNvPr id="103" name="Google Shape;103;p19"/>
          <p:cNvSpPr txBox="1"/>
          <p:nvPr>
            <p:ph idx="1" type="body"/>
          </p:nvPr>
        </p:nvSpPr>
        <p:spPr>
          <a:xfrm>
            <a:off x="311700" y="4080225"/>
            <a:ext cx="4027500" cy="926100"/>
          </a:xfrm>
          <a:prstGeom prst="rect">
            <a:avLst/>
          </a:prstGeom>
        </p:spPr>
        <p:txBody>
          <a:bodyPr anchorCtr="0" anchor="t" bIns="91425" lIns="91425" spcFirstLastPara="1" rIns="91425" wrap="square" tIns="91425">
            <a:sp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104" name="Google Shape;104;p19"/>
          <p:cNvSpPr/>
          <p:nvPr>
            <p:ph idx="2" type="pic"/>
          </p:nvPr>
        </p:nvSpPr>
        <p:spPr>
          <a:xfrm>
            <a:off x="4804825" y="1133300"/>
            <a:ext cx="4027500" cy="2392800"/>
          </a:xfrm>
          <a:prstGeom prst="rect">
            <a:avLst/>
          </a:prstGeom>
          <a:noFill/>
          <a:ln>
            <a:noFill/>
          </a:ln>
        </p:spPr>
      </p:sp>
      <p:sp>
        <p:nvSpPr>
          <p:cNvPr id="105" name="Google Shape;105;p19"/>
          <p:cNvSpPr/>
          <p:nvPr>
            <p:ph idx="3" type="pic"/>
          </p:nvPr>
        </p:nvSpPr>
        <p:spPr>
          <a:xfrm>
            <a:off x="311725" y="1133300"/>
            <a:ext cx="4027500" cy="2392800"/>
          </a:xfrm>
          <a:prstGeom prst="rect">
            <a:avLst/>
          </a:prstGeom>
          <a:noFill/>
          <a:ln>
            <a:noFill/>
          </a:ln>
        </p:spPr>
      </p:sp>
      <p:sp>
        <p:nvSpPr>
          <p:cNvPr id="106" name="Google Shape;106;p19"/>
          <p:cNvSpPr txBox="1"/>
          <p:nvPr>
            <p:ph idx="4" type="body"/>
          </p:nvPr>
        </p:nvSpPr>
        <p:spPr>
          <a:xfrm>
            <a:off x="4804825" y="4080225"/>
            <a:ext cx="4027500" cy="926100"/>
          </a:xfrm>
          <a:prstGeom prst="rect">
            <a:avLst/>
          </a:prstGeom>
        </p:spPr>
        <p:txBody>
          <a:bodyPr anchorCtr="0" anchor="t" bIns="91425" lIns="91425" spcFirstLastPara="1" rIns="91425" wrap="square" tIns="91425">
            <a:sp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107" name="Google Shape;107;p19"/>
          <p:cNvSpPr txBox="1"/>
          <p:nvPr>
            <p:ph idx="12" type="sldNum"/>
          </p:nvPr>
        </p:nvSpPr>
        <p:spPr>
          <a:xfrm>
            <a:off x="8472458" y="4663217"/>
            <a:ext cx="548700" cy="393600"/>
          </a:xfrm>
          <a:prstGeom prst="rect">
            <a:avLst/>
          </a:prstGeom>
        </p:spPr>
        <p:txBody>
          <a:bodyPr anchorCtr="0" anchor="t"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108" name="Google Shape;108;p19"/>
          <p:cNvSpPr txBox="1"/>
          <p:nvPr>
            <p:ph type="title"/>
          </p:nvPr>
        </p:nvSpPr>
        <p:spPr>
          <a:xfrm>
            <a:off x="311700" y="445025"/>
            <a:ext cx="8520600" cy="572700"/>
          </a:xfrm>
          <a:prstGeom prst="rect">
            <a:avLst/>
          </a:prstGeom>
        </p:spPr>
        <p:txBody>
          <a:bodyPr anchorCtr="0" anchor="t" bIns="91425" lIns="91425" spcFirstLastPara="1" rIns="91425" wrap="square" tIns="91425">
            <a:sp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09" name="Google Shape;109;p19"/>
          <p:cNvSpPr txBox="1"/>
          <p:nvPr>
            <p:ph idx="5" type="subTitle"/>
          </p:nvPr>
        </p:nvSpPr>
        <p:spPr>
          <a:xfrm>
            <a:off x="311725" y="3582900"/>
            <a:ext cx="4027500" cy="481200"/>
          </a:xfrm>
          <a:prstGeom prst="rect">
            <a:avLst/>
          </a:prstGeom>
        </p:spPr>
        <p:txBody>
          <a:bodyPr anchorCtr="0" anchor="t" bIns="91425" lIns="91425" spcFirstLastPara="1" rIns="91425" wrap="square" tIns="91425">
            <a:noAutofit/>
          </a:bodyPr>
          <a:lstStyle>
            <a:lvl1pPr lvl="0">
              <a:spcBef>
                <a:spcPts val="0"/>
              </a:spcBef>
              <a:spcAft>
                <a:spcPts val="0"/>
              </a:spcAft>
              <a:buSzPts val="1700"/>
              <a:buNone/>
              <a:defRPr/>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p:txBody>
      </p:sp>
      <p:sp>
        <p:nvSpPr>
          <p:cNvPr id="110" name="Google Shape;110;p19"/>
          <p:cNvSpPr txBox="1"/>
          <p:nvPr>
            <p:ph idx="6" type="subTitle"/>
          </p:nvPr>
        </p:nvSpPr>
        <p:spPr>
          <a:xfrm>
            <a:off x="4804825" y="3582900"/>
            <a:ext cx="4027500" cy="481200"/>
          </a:xfrm>
          <a:prstGeom prst="rect">
            <a:avLst/>
          </a:prstGeom>
        </p:spPr>
        <p:txBody>
          <a:bodyPr anchorCtr="0" anchor="t" bIns="91425" lIns="91425" spcFirstLastPara="1" rIns="91425" wrap="square" tIns="91425">
            <a:noAutofit/>
          </a:bodyPr>
          <a:lstStyle>
            <a:lvl1pPr lvl="0">
              <a:spcBef>
                <a:spcPts val="0"/>
              </a:spcBef>
              <a:spcAft>
                <a:spcPts val="0"/>
              </a:spcAft>
              <a:buSzPts val="1700"/>
              <a:buNone/>
              <a:defRPr/>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storyboards">
  <p:cSld name="CUSTOM_4_1_1">
    <p:spTree>
      <p:nvGrpSpPr>
        <p:cNvPr id="111" name="Shape 111"/>
        <p:cNvGrpSpPr/>
        <p:nvPr/>
      </p:nvGrpSpPr>
      <p:grpSpPr>
        <a:xfrm>
          <a:off x="0" y="0"/>
          <a:ext cx="0" cy="0"/>
          <a:chOff x="0" y="0"/>
          <a:chExt cx="0" cy="0"/>
        </a:xfrm>
      </p:grpSpPr>
      <p:sp>
        <p:nvSpPr>
          <p:cNvPr id="112" name="Google Shape;112;p20"/>
          <p:cNvSpPr txBox="1"/>
          <p:nvPr>
            <p:ph idx="1" type="body"/>
          </p:nvPr>
        </p:nvSpPr>
        <p:spPr>
          <a:xfrm>
            <a:off x="311700" y="3911700"/>
            <a:ext cx="2627100" cy="1018500"/>
          </a:xfrm>
          <a:prstGeom prst="rect">
            <a:avLst/>
          </a:prstGeom>
        </p:spPr>
        <p:txBody>
          <a:bodyPr anchorCtr="0" anchor="t" bIns="91425" lIns="91425" spcFirstLastPara="1" rIns="91425" wrap="square" tIns="91425">
            <a:sp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113" name="Google Shape;113;p20"/>
          <p:cNvSpPr/>
          <p:nvPr>
            <p:ph idx="2" type="pic"/>
          </p:nvPr>
        </p:nvSpPr>
        <p:spPr>
          <a:xfrm>
            <a:off x="6205225" y="1128325"/>
            <a:ext cx="2627100" cy="2273100"/>
          </a:xfrm>
          <a:prstGeom prst="rect">
            <a:avLst/>
          </a:prstGeom>
          <a:noFill/>
          <a:ln>
            <a:noFill/>
          </a:ln>
        </p:spPr>
      </p:sp>
      <p:sp>
        <p:nvSpPr>
          <p:cNvPr id="114" name="Google Shape;114;p20"/>
          <p:cNvSpPr/>
          <p:nvPr>
            <p:ph idx="3" type="pic"/>
          </p:nvPr>
        </p:nvSpPr>
        <p:spPr>
          <a:xfrm>
            <a:off x="311725" y="1128325"/>
            <a:ext cx="2627100" cy="2273100"/>
          </a:xfrm>
          <a:prstGeom prst="rect">
            <a:avLst/>
          </a:prstGeom>
          <a:noFill/>
          <a:ln>
            <a:noFill/>
          </a:ln>
        </p:spPr>
      </p:sp>
      <p:sp>
        <p:nvSpPr>
          <p:cNvPr id="115" name="Google Shape;115;p20"/>
          <p:cNvSpPr txBox="1"/>
          <p:nvPr>
            <p:ph idx="4" type="body"/>
          </p:nvPr>
        </p:nvSpPr>
        <p:spPr>
          <a:xfrm>
            <a:off x="6205225" y="3911700"/>
            <a:ext cx="2627100" cy="1018500"/>
          </a:xfrm>
          <a:prstGeom prst="rect">
            <a:avLst/>
          </a:prstGeom>
        </p:spPr>
        <p:txBody>
          <a:bodyPr anchorCtr="0" anchor="t" bIns="91425" lIns="91425" spcFirstLastPara="1" rIns="91425" wrap="square" tIns="91425">
            <a:sp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116" name="Google Shape;116;p20"/>
          <p:cNvSpPr/>
          <p:nvPr>
            <p:ph idx="5" type="pic"/>
          </p:nvPr>
        </p:nvSpPr>
        <p:spPr>
          <a:xfrm>
            <a:off x="3255250" y="1128325"/>
            <a:ext cx="2627100" cy="2273100"/>
          </a:xfrm>
          <a:prstGeom prst="rect">
            <a:avLst/>
          </a:prstGeom>
          <a:noFill/>
          <a:ln>
            <a:noFill/>
          </a:ln>
        </p:spPr>
      </p:sp>
      <p:sp>
        <p:nvSpPr>
          <p:cNvPr id="117" name="Google Shape;117;p20"/>
          <p:cNvSpPr txBox="1"/>
          <p:nvPr>
            <p:ph idx="6" type="body"/>
          </p:nvPr>
        </p:nvSpPr>
        <p:spPr>
          <a:xfrm>
            <a:off x="3255250" y="3911700"/>
            <a:ext cx="2627100" cy="1018500"/>
          </a:xfrm>
          <a:prstGeom prst="rect">
            <a:avLst/>
          </a:prstGeom>
        </p:spPr>
        <p:txBody>
          <a:bodyPr anchorCtr="0" anchor="t" bIns="91425" lIns="91425" spcFirstLastPara="1" rIns="91425" wrap="square" tIns="91425">
            <a:sp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118" name="Google Shape;118;p20"/>
          <p:cNvSpPr txBox="1"/>
          <p:nvPr>
            <p:ph idx="12" type="sldNum"/>
          </p:nvPr>
        </p:nvSpPr>
        <p:spPr>
          <a:xfrm>
            <a:off x="8472458" y="4663217"/>
            <a:ext cx="548700" cy="393600"/>
          </a:xfrm>
          <a:prstGeom prst="rect">
            <a:avLst/>
          </a:prstGeom>
        </p:spPr>
        <p:txBody>
          <a:bodyPr anchorCtr="0" anchor="t"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119" name="Google Shape;119;p20"/>
          <p:cNvSpPr txBox="1"/>
          <p:nvPr>
            <p:ph type="title"/>
          </p:nvPr>
        </p:nvSpPr>
        <p:spPr>
          <a:xfrm>
            <a:off x="311700" y="445025"/>
            <a:ext cx="8520600" cy="572700"/>
          </a:xfrm>
          <a:prstGeom prst="rect">
            <a:avLst/>
          </a:prstGeom>
        </p:spPr>
        <p:txBody>
          <a:bodyPr anchorCtr="0" anchor="t" bIns="91425" lIns="91425" spcFirstLastPara="1" rIns="91425" wrap="square" tIns="91425">
            <a:sp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20" name="Google Shape;120;p20"/>
          <p:cNvSpPr txBox="1"/>
          <p:nvPr>
            <p:ph idx="7" type="subTitle"/>
          </p:nvPr>
        </p:nvSpPr>
        <p:spPr>
          <a:xfrm>
            <a:off x="311725" y="3430500"/>
            <a:ext cx="2627100" cy="481200"/>
          </a:xfrm>
          <a:prstGeom prst="rect">
            <a:avLst/>
          </a:prstGeom>
        </p:spPr>
        <p:txBody>
          <a:bodyPr anchorCtr="0" anchor="t" bIns="91425" lIns="91425" spcFirstLastPara="1" rIns="91425" wrap="square" tIns="91425">
            <a:noAutofit/>
          </a:bodyPr>
          <a:lstStyle>
            <a:lvl1pPr lvl="0">
              <a:spcBef>
                <a:spcPts val="0"/>
              </a:spcBef>
              <a:spcAft>
                <a:spcPts val="0"/>
              </a:spcAft>
              <a:buSzPts val="1700"/>
              <a:buNone/>
              <a:defRPr/>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p:txBody>
      </p:sp>
      <p:sp>
        <p:nvSpPr>
          <p:cNvPr id="121" name="Google Shape;121;p20"/>
          <p:cNvSpPr txBox="1"/>
          <p:nvPr>
            <p:ph idx="8" type="subTitle"/>
          </p:nvPr>
        </p:nvSpPr>
        <p:spPr>
          <a:xfrm>
            <a:off x="6205225" y="3430500"/>
            <a:ext cx="2627100" cy="481200"/>
          </a:xfrm>
          <a:prstGeom prst="rect">
            <a:avLst/>
          </a:prstGeom>
        </p:spPr>
        <p:txBody>
          <a:bodyPr anchorCtr="0" anchor="t" bIns="91425" lIns="91425" spcFirstLastPara="1" rIns="91425" wrap="square" tIns="91425">
            <a:noAutofit/>
          </a:bodyPr>
          <a:lstStyle>
            <a:lvl1pPr lvl="0">
              <a:spcBef>
                <a:spcPts val="0"/>
              </a:spcBef>
              <a:spcAft>
                <a:spcPts val="0"/>
              </a:spcAft>
              <a:buSzPts val="1700"/>
              <a:buNone/>
              <a:defRPr/>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p:txBody>
      </p:sp>
      <p:sp>
        <p:nvSpPr>
          <p:cNvPr id="122" name="Google Shape;122;p20"/>
          <p:cNvSpPr txBox="1"/>
          <p:nvPr>
            <p:ph idx="9" type="subTitle"/>
          </p:nvPr>
        </p:nvSpPr>
        <p:spPr>
          <a:xfrm>
            <a:off x="3255250" y="3430500"/>
            <a:ext cx="2627100" cy="481200"/>
          </a:xfrm>
          <a:prstGeom prst="rect">
            <a:avLst/>
          </a:prstGeom>
        </p:spPr>
        <p:txBody>
          <a:bodyPr anchorCtr="0" anchor="t" bIns="91425" lIns="91425" spcFirstLastPara="1" rIns="91425" wrap="square" tIns="91425">
            <a:noAutofit/>
          </a:bodyPr>
          <a:lstStyle>
            <a:lvl1pPr lvl="0">
              <a:spcBef>
                <a:spcPts val="0"/>
              </a:spcBef>
              <a:spcAft>
                <a:spcPts val="0"/>
              </a:spcAft>
              <a:buSzPts val="1700"/>
              <a:buNone/>
              <a:defRPr/>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p:cSld name="SECTION_HEADER_1">
    <p:spTree>
      <p:nvGrpSpPr>
        <p:cNvPr id="20" name="Shape 20"/>
        <p:cNvGrpSpPr/>
        <p:nvPr/>
      </p:nvGrpSpPr>
      <p:grpSpPr>
        <a:xfrm>
          <a:off x="0" y="0"/>
          <a:ext cx="0" cy="0"/>
          <a:chOff x="0" y="0"/>
          <a:chExt cx="0" cy="0"/>
        </a:xfrm>
      </p:grpSpPr>
      <p:sp>
        <p:nvSpPr>
          <p:cNvPr id="21" name="Google Shape;21;p3"/>
          <p:cNvSpPr txBox="1"/>
          <p:nvPr>
            <p:ph type="title"/>
          </p:nvPr>
        </p:nvSpPr>
        <p:spPr>
          <a:xfrm>
            <a:off x="311700" y="2150850"/>
            <a:ext cx="8520600" cy="841800"/>
          </a:xfrm>
          <a:prstGeom prst="rect">
            <a:avLst/>
          </a:prstGeom>
        </p:spPr>
        <p:txBody>
          <a:bodyPr anchorCtr="0" anchor="ctr" bIns="91425" lIns="91425" spcFirstLastPara="1" rIns="91425" wrap="square" tIns="91425">
            <a:sp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22" name="Google Shape;22;p3"/>
          <p:cNvSpPr txBox="1"/>
          <p:nvPr>
            <p:ph idx="12" type="sldNum"/>
          </p:nvPr>
        </p:nvSpPr>
        <p:spPr>
          <a:xfrm>
            <a:off x="8472458" y="4663217"/>
            <a:ext cx="548700" cy="393600"/>
          </a:xfrm>
          <a:prstGeom prst="rect">
            <a:avLst/>
          </a:prstGeom>
        </p:spPr>
        <p:txBody>
          <a:bodyPr anchorCtr="0" anchor="t"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only">
  <p:cSld name="CUSTOM_5_1">
    <p:spTree>
      <p:nvGrpSpPr>
        <p:cNvPr id="123" name="Shape 123"/>
        <p:cNvGrpSpPr/>
        <p:nvPr/>
      </p:nvGrpSpPr>
      <p:grpSpPr>
        <a:xfrm>
          <a:off x="0" y="0"/>
          <a:ext cx="0" cy="0"/>
          <a:chOff x="0" y="0"/>
          <a:chExt cx="0" cy="0"/>
        </a:xfrm>
      </p:grpSpPr>
      <p:sp>
        <p:nvSpPr>
          <p:cNvPr id="124" name="Google Shape;124;p21"/>
          <p:cNvSpPr/>
          <p:nvPr>
            <p:ph idx="2" type="pic"/>
          </p:nvPr>
        </p:nvSpPr>
        <p:spPr>
          <a:xfrm>
            <a:off x="311700" y="445025"/>
            <a:ext cx="8520600" cy="4218300"/>
          </a:xfrm>
          <a:prstGeom prst="rect">
            <a:avLst/>
          </a:prstGeom>
          <a:noFill/>
          <a:ln>
            <a:noFill/>
          </a:ln>
        </p:spPr>
      </p:sp>
      <p:sp>
        <p:nvSpPr>
          <p:cNvPr id="125" name="Google Shape;125;p21"/>
          <p:cNvSpPr txBox="1"/>
          <p:nvPr>
            <p:ph idx="12" type="sldNum"/>
          </p:nvPr>
        </p:nvSpPr>
        <p:spPr>
          <a:xfrm>
            <a:off x="8472458" y="4663217"/>
            <a:ext cx="548700" cy="393600"/>
          </a:xfrm>
          <a:prstGeom prst="rect">
            <a:avLst/>
          </a:prstGeom>
        </p:spPr>
        <p:txBody>
          <a:bodyPr anchorCtr="0" anchor="t"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grid">
  <p:cSld name="CUSTOM_6_1">
    <p:spTree>
      <p:nvGrpSpPr>
        <p:cNvPr id="126" name="Shape 126"/>
        <p:cNvGrpSpPr/>
        <p:nvPr/>
      </p:nvGrpSpPr>
      <p:grpSpPr>
        <a:xfrm>
          <a:off x="0" y="0"/>
          <a:ext cx="0" cy="0"/>
          <a:chOff x="0" y="0"/>
          <a:chExt cx="0" cy="0"/>
        </a:xfrm>
      </p:grpSpPr>
      <p:sp>
        <p:nvSpPr>
          <p:cNvPr id="127" name="Google Shape;127;p22"/>
          <p:cNvSpPr txBox="1"/>
          <p:nvPr>
            <p:ph idx="12" type="sldNum"/>
          </p:nvPr>
        </p:nvSpPr>
        <p:spPr>
          <a:xfrm>
            <a:off x="8472458" y="4663217"/>
            <a:ext cx="548700" cy="393600"/>
          </a:xfrm>
          <a:prstGeom prst="rect">
            <a:avLst/>
          </a:prstGeom>
        </p:spPr>
        <p:txBody>
          <a:bodyPr anchorCtr="0" anchor="t"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128" name="Google Shape;128;p22"/>
          <p:cNvSpPr/>
          <p:nvPr>
            <p:ph idx="2" type="pic"/>
          </p:nvPr>
        </p:nvSpPr>
        <p:spPr>
          <a:xfrm>
            <a:off x="3389600" y="118913"/>
            <a:ext cx="1643700" cy="1535100"/>
          </a:xfrm>
          <a:prstGeom prst="rect">
            <a:avLst/>
          </a:prstGeom>
          <a:noFill/>
          <a:ln>
            <a:noFill/>
          </a:ln>
        </p:spPr>
      </p:sp>
      <p:sp>
        <p:nvSpPr>
          <p:cNvPr id="129" name="Google Shape;129;p22"/>
          <p:cNvSpPr/>
          <p:nvPr>
            <p:ph idx="3" type="pic"/>
          </p:nvPr>
        </p:nvSpPr>
        <p:spPr>
          <a:xfrm>
            <a:off x="5195935" y="118913"/>
            <a:ext cx="1643700" cy="1535100"/>
          </a:xfrm>
          <a:prstGeom prst="rect">
            <a:avLst/>
          </a:prstGeom>
          <a:noFill/>
          <a:ln>
            <a:noFill/>
          </a:ln>
        </p:spPr>
      </p:sp>
      <p:sp>
        <p:nvSpPr>
          <p:cNvPr id="130" name="Google Shape;130;p22"/>
          <p:cNvSpPr/>
          <p:nvPr>
            <p:ph idx="4" type="pic"/>
          </p:nvPr>
        </p:nvSpPr>
        <p:spPr>
          <a:xfrm>
            <a:off x="7002270" y="118913"/>
            <a:ext cx="1643700" cy="1535100"/>
          </a:xfrm>
          <a:prstGeom prst="rect">
            <a:avLst/>
          </a:prstGeom>
          <a:noFill/>
          <a:ln>
            <a:noFill/>
          </a:ln>
        </p:spPr>
      </p:sp>
      <p:sp>
        <p:nvSpPr>
          <p:cNvPr id="131" name="Google Shape;131;p22"/>
          <p:cNvSpPr/>
          <p:nvPr>
            <p:ph idx="5" type="pic"/>
          </p:nvPr>
        </p:nvSpPr>
        <p:spPr>
          <a:xfrm>
            <a:off x="3389588" y="1804212"/>
            <a:ext cx="1643700" cy="1535100"/>
          </a:xfrm>
          <a:prstGeom prst="rect">
            <a:avLst/>
          </a:prstGeom>
          <a:noFill/>
          <a:ln>
            <a:noFill/>
          </a:ln>
        </p:spPr>
      </p:sp>
      <p:sp>
        <p:nvSpPr>
          <p:cNvPr id="132" name="Google Shape;132;p22"/>
          <p:cNvSpPr/>
          <p:nvPr>
            <p:ph idx="6" type="pic"/>
          </p:nvPr>
        </p:nvSpPr>
        <p:spPr>
          <a:xfrm>
            <a:off x="5195922" y="1804212"/>
            <a:ext cx="1643700" cy="1535100"/>
          </a:xfrm>
          <a:prstGeom prst="rect">
            <a:avLst/>
          </a:prstGeom>
          <a:noFill/>
          <a:ln>
            <a:noFill/>
          </a:ln>
        </p:spPr>
      </p:sp>
      <p:sp>
        <p:nvSpPr>
          <p:cNvPr id="133" name="Google Shape;133;p22"/>
          <p:cNvSpPr/>
          <p:nvPr>
            <p:ph idx="7" type="pic"/>
          </p:nvPr>
        </p:nvSpPr>
        <p:spPr>
          <a:xfrm>
            <a:off x="7002257" y="1804212"/>
            <a:ext cx="1643700" cy="1535100"/>
          </a:xfrm>
          <a:prstGeom prst="rect">
            <a:avLst/>
          </a:prstGeom>
          <a:noFill/>
          <a:ln>
            <a:noFill/>
          </a:ln>
        </p:spPr>
      </p:sp>
      <p:sp>
        <p:nvSpPr>
          <p:cNvPr id="134" name="Google Shape;134;p22"/>
          <p:cNvSpPr txBox="1"/>
          <p:nvPr>
            <p:ph type="title"/>
          </p:nvPr>
        </p:nvSpPr>
        <p:spPr>
          <a:xfrm>
            <a:off x="351550" y="445025"/>
            <a:ext cx="2596800" cy="1706400"/>
          </a:xfrm>
          <a:prstGeom prst="rect">
            <a:avLst/>
          </a:prstGeom>
        </p:spPr>
        <p:txBody>
          <a:bodyPr anchorCtr="0" anchor="t" bIns="91425" lIns="91425" spcFirstLastPara="1" rIns="91425" wrap="square" tIns="91425">
            <a:sp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35" name="Google Shape;135;p22"/>
          <p:cNvSpPr/>
          <p:nvPr>
            <p:ph idx="8" type="pic"/>
          </p:nvPr>
        </p:nvSpPr>
        <p:spPr>
          <a:xfrm>
            <a:off x="3389588" y="3489487"/>
            <a:ext cx="1643700" cy="1535100"/>
          </a:xfrm>
          <a:prstGeom prst="rect">
            <a:avLst/>
          </a:prstGeom>
          <a:noFill/>
          <a:ln>
            <a:noFill/>
          </a:ln>
        </p:spPr>
      </p:sp>
      <p:sp>
        <p:nvSpPr>
          <p:cNvPr id="136" name="Google Shape;136;p22"/>
          <p:cNvSpPr/>
          <p:nvPr>
            <p:ph idx="9" type="pic"/>
          </p:nvPr>
        </p:nvSpPr>
        <p:spPr>
          <a:xfrm>
            <a:off x="5195922" y="3489487"/>
            <a:ext cx="1643700" cy="1535100"/>
          </a:xfrm>
          <a:prstGeom prst="rect">
            <a:avLst/>
          </a:prstGeom>
          <a:noFill/>
          <a:ln>
            <a:noFill/>
          </a:ln>
        </p:spPr>
      </p:sp>
      <p:sp>
        <p:nvSpPr>
          <p:cNvPr id="137" name="Google Shape;137;p22"/>
          <p:cNvSpPr/>
          <p:nvPr>
            <p:ph idx="13" type="pic"/>
          </p:nvPr>
        </p:nvSpPr>
        <p:spPr>
          <a:xfrm>
            <a:off x="7002257" y="3489487"/>
            <a:ext cx="1643700" cy="1535100"/>
          </a:xfrm>
          <a:prstGeom prst="rect">
            <a:avLst/>
          </a:prstGeom>
          <a:noFill/>
          <a:ln>
            <a:noFill/>
          </a:ln>
        </p:spPr>
      </p:sp>
    </p:spTree>
  </p:cSld>
  <p:clrMapOvr>
    <a:masterClrMapping/>
  </p:clrMapOvr>
  <p:extLst>
    <p:ext uri="{DCECCB84-F9BA-43D5-87BE-67443E8EF086}">
      <p15:sldGuideLst>
        <p15:guide id="1" pos="5564">
          <p15:clr>
            <a:srgbClr val="E46962"/>
          </p15:clr>
        </p15:guide>
      </p15:sldGuideLst>
    </p:ext>
  </p:extLst>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type="secHead">
  <p:cSld name="SECTION_HEADER">
    <p:bg>
      <p:bgPr>
        <a:solidFill>
          <a:schemeClr val="lt1"/>
        </a:solidFill>
      </p:bgPr>
    </p:bg>
    <p:spTree>
      <p:nvGrpSpPr>
        <p:cNvPr id="138" name="Shape 138"/>
        <p:cNvGrpSpPr/>
        <p:nvPr/>
      </p:nvGrpSpPr>
      <p:grpSpPr>
        <a:xfrm>
          <a:off x="0" y="0"/>
          <a:ext cx="0" cy="0"/>
          <a:chOff x="0" y="0"/>
          <a:chExt cx="0" cy="0"/>
        </a:xfrm>
      </p:grpSpPr>
      <p:grpSp>
        <p:nvGrpSpPr>
          <p:cNvPr id="139" name="Google Shape;139;p23"/>
          <p:cNvGrpSpPr/>
          <p:nvPr/>
        </p:nvGrpSpPr>
        <p:grpSpPr>
          <a:xfrm>
            <a:off x="75" y="256675"/>
            <a:ext cx="3798141" cy="1190474"/>
            <a:chOff x="75" y="256675"/>
            <a:chExt cx="3798141" cy="1190474"/>
          </a:xfrm>
        </p:grpSpPr>
        <p:sp>
          <p:nvSpPr>
            <p:cNvPr id="140" name="Google Shape;140;p23"/>
            <p:cNvSpPr/>
            <p:nvPr/>
          </p:nvSpPr>
          <p:spPr>
            <a:xfrm flipH="1" rot="10800000">
              <a:off x="75" y="256675"/>
              <a:ext cx="3798000" cy="1190400"/>
            </a:xfrm>
            <a:prstGeom prst="snip1Rect">
              <a:avLst>
                <a:gd fmla="val 35102" name="adj"/>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Inter Tight"/>
                <a:ea typeface="Inter Tight"/>
                <a:cs typeface="Inter Tight"/>
                <a:sym typeface="Inter Tight"/>
              </a:endParaRPr>
            </a:p>
          </p:txBody>
        </p:sp>
        <p:sp>
          <p:nvSpPr>
            <p:cNvPr id="141" name="Google Shape;141;p23"/>
            <p:cNvSpPr/>
            <p:nvPr/>
          </p:nvSpPr>
          <p:spPr>
            <a:xfrm flipH="1" rot="-10795068">
              <a:off x="3380016" y="1028349"/>
              <a:ext cx="418200" cy="4185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lt2"/>
                  </a:solidFill>
                  <a:latin typeface="Inter Tight"/>
                  <a:ea typeface="Inter Tight"/>
                  <a:cs typeface="Inter Tight"/>
                  <a:sym typeface="Inter Tight"/>
                </a:rPr>
                <a:t> </a:t>
              </a:r>
              <a:endParaRPr>
                <a:solidFill>
                  <a:schemeClr val="lt2"/>
                </a:solidFill>
                <a:latin typeface="Inter Tight"/>
                <a:ea typeface="Inter Tight"/>
                <a:cs typeface="Inter Tight"/>
                <a:sym typeface="Inter Tight"/>
              </a:endParaRPr>
            </a:p>
          </p:txBody>
        </p:sp>
      </p:grpSp>
      <p:sp>
        <p:nvSpPr>
          <p:cNvPr id="142" name="Google Shape;142;p23"/>
          <p:cNvSpPr txBox="1"/>
          <p:nvPr>
            <p:ph type="title"/>
          </p:nvPr>
        </p:nvSpPr>
        <p:spPr>
          <a:xfrm>
            <a:off x="333925" y="544250"/>
            <a:ext cx="3039900" cy="721200"/>
          </a:xfrm>
          <a:prstGeom prst="rect">
            <a:avLst/>
          </a:prstGeom>
        </p:spPr>
        <p:txBody>
          <a:bodyPr anchorCtr="0" anchor="t" bIns="91425" lIns="91425" spcFirstLastPara="1" rIns="91425" wrap="square" tIns="91425">
            <a:sp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143" name="Google Shape;143;p23"/>
          <p:cNvSpPr txBox="1"/>
          <p:nvPr>
            <p:ph idx="1" type="subTitle"/>
          </p:nvPr>
        </p:nvSpPr>
        <p:spPr>
          <a:xfrm>
            <a:off x="1149126" y="2348550"/>
            <a:ext cx="3234300" cy="433200"/>
          </a:xfrm>
          <a:prstGeom prst="rect">
            <a:avLst/>
          </a:prstGeom>
        </p:spPr>
        <p:txBody>
          <a:bodyPr anchorCtr="0" anchor="t" bIns="91425" lIns="91425" spcFirstLastPara="1" rIns="91425" wrap="square" tIns="91425">
            <a:spAutoFit/>
          </a:bodyPr>
          <a:lstStyle>
            <a:lvl1pPr lvl="0">
              <a:lnSpc>
                <a:spcPct val="95000"/>
              </a:lnSpc>
              <a:spcBef>
                <a:spcPts val="0"/>
              </a:spcBef>
              <a:spcAft>
                <a:spcPts val="0"/>
              </a:spcAft>
              <a:buSzPts val="1700"/>
              <a:buNone/>
              <a:defRPr/>
            </a:lvl1pPr>
            <a:lvl2pPr lvl="1">
              <a:lnSpc>
                <a:spcPct val="95000"/>
              </a:lnSpc>
              <a:spcBef>
                <a:spcPts val="0"/>
              </a:spcBef>
              <a:spcAft>
                <a:spcPts val="0"/>
              </a:spcAft>
              <a:buSzPts val="1700"/>
              <a:buNone/>
              <a:defRPr/>
            </a:lvl2pPr>
            <a:lvl3pPr lvl="2">
              <a:lnSpc>
                <a:spcPct val="95000"/>
              </a:lnSpc>
              <a:spcBef>
                <a:spcPts val="0"/>
              </a:spcBef>
              <a:spcAft>
                <a:spcPts val="0"/>
              </a:spcAft>
              <a:buSzPts val="1700"/>
              <a:buNone/>
              <a:defRPr/>
            </a:lvl3pPr>
            <a:lvl4pPr lvl="3">
              <a:lnSpc>
                <a:spcPct val="95000"/>
              </a:lnSpc>
              <a:spcBef>
                <a:spcPts val="0"/>
              </a:spcBef>
              <a:spcAft>
                <a:spcPts val="0"/>
              </a:spcAft>
              <a:buSzPts val="1700"/>
              <a:buNone/>
              <a:defRPr/>
            </a:lvl4pPr>
            <a:lvl5pPr lvl="4">
              <a:lnSpc>
                <a:spcPct val="95000"/>
              </a:lnSpc>
              <a:spcBef>
                <a:spcPts val="0"/>
              </a:spcBef>
              <a:spcAft>
                <a:spcPts val="0"/>
              </a:spcAft>
              <a:buSzPts val="1700"/>
              <a:buNone/>
              <a:defRPr/>
            </a:lvl5pPr>
            <a:lvl6pPr lvl="5">
              <a:lnSpc>
                <a:spcPct val="95000"/>
              </a:lnSpc>
              <a:spcBef>
                <a:spcPts val="0"/>
              </a:spcBef>
              <a:spcAft>
                <a:spcPts val="0"/>
              </a:spcAft>
              <a:buSzPts val="1700"/>
              <a:buNone/>
              <a:defRPr/>
            </a:lvl6pPr>
            <a:lvl7pPr lvl="6">
              <a:lnSpc>
                <a:spcPct val="95000"/>
              </a:lnSpc>
              <a:spcBef>
                <a:spcPts val="0"/>
              </a:spcBef>
              <a:spcAft>
                <a:spcPts val="0"/>
              </a:spcAft>
              <a:buSzPts val="1700"/>
              <a:buNone/>
              <a:defRPr/>
            </a:lvl7pPr>
            <a:lvl8pPr lvl="7">
              <a:lnSpc>
                <a:spcPct val="95000"/>
              </a:lnSpc>
              <a:spcBef>
                <a:spcPts val="0"/>
              </a:spcBef>
              <a:spcAft>
                <a:spcPts val="0"/>
              </a:spcAft>
              <a:buSzPts val="1700"/>
              <a:buNone/>
              <a:defRPr/>
            </a:lvl8pPr>
            <a:lvl9pPr lvl="8">
              <a:lnSpc>
                <a:spcPct val="95000"/>
              </a:lnSpc>
              <a:spcBef>
                <a:spcPts val="0"/>
              </a:spcBef>
              <a:spcAft>
                <a:spcPts val="0"/>
              </a:spcAft>
              <a:buSzPts val="1700"/>
              <a:buNone/>
              <a:defRPr/>
            </a:lvl9pPr>
          </a:lstStyle>
          <a:p/>
        </p:txBody>
      </p:sp>
      <p:sp>
        <p:nvSpPr>
          <p:cNvPr id="144" name="Google Shape;144;p23"/>
          <p:cNvSpPr txBox="1"/>
          <p:nvPr>
            <p:ph idx="2" type="subTitle"/>
          </p:nvPr>
        </p:nvSpPr>
        <p:spPr>
          <a:xfrm>
            <a:off x="1149126" y="2802869"/>
            <a:ext cx="3234300" cy="433200"/>
          </a:xfrm>
          <a:prstGeom prst="rect">
            <a:avLst/>
          </a:prstGeom>
        </p:spPr>
        <p:txBody>
          <a:bodyPr anchorCtr="0" anchor="t" bIns="91425" lIns="91425" spcFirstLastPara="1" rIns="91425" wrap="square" tIns="91425">
            <a:spAutoFit/>
          </a:bodyPr>
          <a:lstStyle>
            <a:lvl1pPr lvl="0">
              <a:lnSpc>
                <a:spcPct val="95000"/>
              </a:lnSpc>
              <a:spcBef>
                <a:spcPts val="0"/>
              </a:spcBef>
              <a:spcAft>
                <a:spcPts val="0"/>
              </a:spcAft>
              <a:buSzPts val="1700"/>
              <a:buNone/>
              <a:defRPr/>
            </a:lvl1pPr>
            <a:lvl2pPr lvl="1">
              <a:lnSpc>
                <a:spcPct val="95000"/>
              </a:lnSpc>
              <a:spcBef>
                <a:spcPts val="0"/>
              </a:spcBef>
              <a:spcAft>
                <a:spcPts val="0"/>
              </a:spcAft>
              <a:buSzPts val="1700"/>
              <a:buNone/>
              <a:defRPr/>
            </a:lvl2pPr>
            <a:lvl3pPr lvl="2">
              <a:lnSpc>
                <a:spcPct val="95000"/>
              </a:lnSpc>
              <a:spcBef>
                <a:spcPts val="0"/>
              </a:spcBef>
              <a:spcAft>
                <a:spcPts val="0"/>
              </a:spcAft>
              <a:buSzPts val="1700"/>
              <a:buNone/>
              <a:defRPr/>
            </a:lvl3pPr>
            <a:lvl4pPr lvl="3">
              <a:lnSpc>
                <a:spcPct val="95000"/>
              </a:lnSpc>
              <a:spcBef>
                <a:spcPts val="0"/>
              </a:spcBef>
              <a:spcAft>
                <a:spcPts val="0"/>
              </a:spcAft>
              <a:buSzPts val="1700"/>
              <a:buNone/>
              <a:defRPr/>
            </a:lvl4pPr>
            <a:lvl5pPr lvl="4">
              <a:lnSpc>
                <a:spcPct val="95000"/>
              </a:lnSpc>
              <a:spcBef>
                <a:spcPts val="0"/>
              </a:spcBef>
              <a:spcAft>
                <a:spcPts val="0"/>
              </a:spcAft>
              <a:buSzPts val="1700"/>
              <a:buNone/>
              <a:defRPr/>
            </a:lvl5pPr>
            <a:lvl6pPr lvl="5">
              <a:lnSpc>
                <a:spcPct val="95000"/>
              </a:lnSpc>
              <a:spcBef>
                <a:spcPts val="0"/>
              </a:spcBef>
              <a:spcAft>
                <a:spcPts val="0"/>
              </a:spcAft>
              <a:buSzPts val="1700"/>
              <a:buNone/>
              <a:defRPr/>
            </a:lvl6pPr>
            <a:lvl7pPr lvl="6">
              <a:lnSpc>
                <a:spcPct val="95000"/>
              </a:lnSpc>
              <a:spcBef>
                <a:spcPts val="0"/>
              </a:spcBef>
              <a:spcAft>
                <a:spcPts val="0"/>
              </a:spcAft>
              <a:buSzPts val="1700"/>
              <a:buNone/>
              <a:defRPr/>
            </a:lvl7pPr>
            <a:lvl8pPr lvl="7">
              <a:lnSpc>
                <a:spcPct val="95000"/>
              </a:lnSpc>
              <a:spcBef>
                <a:spcPts val="0"/>
              </a:spcBef>
              <a:spcAft>
                <a:spcPts val="0"/>
              </a:spcAft>
              <a:buSzPts val="1700"/>
              <a:buNone/>
              <a:defRPr/>
            </a:lvl8pPr>
            <a:lvl9pPr lvl="8">
              <a:lnSpc>
                <a:spcPct val="95000"/>
              </a:lnSpc>
              <a:spcBef>
                <a:spcPts val="0"/>
              </a:spcBef>
              <a:spcAft>
                <a:spcPts val="0"/>
              </a:spcAft>
              <a:buSzPts val="1700"/>
              <a:buNone/>
              <a:defRPr/>
            </a:lvl9pPr>
          </a:lstStyle>
          <a:p/>
        </p:txBody>
      </p:sp>
      <p:sp>
        <p:nvSpPr>
          <p:cNvPr id="145" name="Google Shape;145;p23"/>
          <p:cNvSpPr txBox="1"/>
          <p:nvPr>
            <p:ph idx="3" type="subTitle"/>
          </p:nvPr>
        </p:nvSpPr>
        <p:spPr>
          <a:xfrm>
            <a:off x="1149126" y="3257187"/>
            <a:ext cx="3234300" cy="433200"/>
          </a:xfrm>
          <a:prstGeom prst="rect">
            <a:avLst/>
          </a:prstGeom>
        </p:spPr>
        <p:txBody>
          <a:bodyPr anchorCtr="0" anchor="t" bIns="91425" lIns="91425" spcFirstLastPara="1" rIns="91425" wrap="square" tIns="91425">
            <a:spAutoFit/>
          </a:bodyPr>
          <a:lstStyle>
            <a:lvl1pPr lvl="0">
              <a:lnSpc>
                <a:spcPct val="95000"/>
              </a:lnSpc>
              <a:spcBef>
                <a:spcPts val="0"/>
              </a:spcBef>
              <a:spcAft>
                <a:spcPts val="0"/>
              </a:spcAft>
              <a:buSzPts val="1700"/>
              <a:buNone/>
              <a:defRPr/>
            </a:lvl1pPr>
            <a:lvl2pPr lvl="1">
              <a:lnSpc>
                <a:spcPct val="95000"/>
              </a:lnSpc>
              <a:spcBef>
                <a:spcPts val="0"/>
              </a:spcBef>
              <a:spcAft>
                <a:spcPts val="0"/>
              </a:spcAft>
              <a:buSzPts val="1700"/>
              <a:buNone/>
              <a:defRPr/>
            </a:lvl2pPr>
            <a:lvl3pPr lvl="2">
              <a:lnSpc>
                <a:spcPct val="95000"/>
              </a:lnSpc>
              <a:spcBef>
                <a:spcPts val="0"/>
              </a:spcBef>
              <a:spcAft>
                <a:spcPts val="0"/>
              </a:spcAft>
              <a:buSzPts val="1700"/>
              <a:buNone/>
              <a:defRPr/>
            </a:lvl3pPr>
            <a:lvl4pPr lvl="3">
              <a:lnSpc>
                <a:spcPct val="95000"/>
              </a:lnSpc>
              <a:spcBef>
                <a:spcPts val="0"/>
              </a:spcBef>
              <a:spcAft>
                <a:spcPts val="0"/>
              </a:spcAft>
              <a:buSzPts val="1700"/>
              <a:buNone/>
              <a:defRPr/>
            </a:lvl4pPr>
            <a:lvl5pPr lvl="4">
              <a:lnSpc>
                <a:spcPct val="95000"/>
              </a:lnSpc>
              <a:spcBef>
                <a:spcPts val="0"/>
              </a:spcBef>
              <a:spcAft>
                <a:spcPts val="0"/>
              </a:spcAft>
              <a:buSzPts val="1700"/>
              <a:buNone/>
              <a:defRPr/>
            </a:lvl5pPr>
            <a:lvl6pPr lvl="5">
              <a:lnSpc>
                <a:spcPct val="95000"/>
              </a:lnSpc>
              <a:spcBef>
                <a:spcPts val="0"/>
              </a:spcBef>
              <a:spcAft>
                <a:spcPts val="0"/>
              </a:spcAft>
              <a:buSzPts val="1700"/>
              <a:buNone/>
              <a:defRPr/>
            </a:lvl6pPr>
            <a:lvl7pPr lvl="6">
              <a:lnSpc>
                <a:spcPct val="95000"/>
              </a:lnSpc>
              <a:spcBef>
                <a:spcPts val="0"/>
              </a:spcBef>
              <a:spcAft>
                <a:spcPts val="0"/>
              </a:spcAft>
              <a:buSzPts val="1700"/>
              <a:buNone/>
              <a:defRPr/>
            </a:lvl7pPr>
            <a:lvl8pPr lvl="7">
              <a:lnSpc>
                <a:spcPct val="95000"/>
              </a:lnSpc>
              <a:spcBef>
                <a:spcPts val="0"/>
              </a:spcBef>
              <a:spcAft>
                <a:spcPts val="0"/>
              </a:spcAft>
              <a:buSzPts val="1700"/>
              <a:buNone/>
              <a:defRPr/>
            </a:lvl8pPr>
            <a:lvl9pPr lvl="8">
              <a:lnSpc>
                <a:spcPct val="95000"/>
              </a:lnSpc>
              <a:spcBef>
                <a:spcPts val="0"/>
              </a:spcBef>
              <a:spcAft>
                <a:spcPts val="0"/>
              </a:spcAft>
              <a:buSzPts val="1700"/>
              <a:buNone/>
              <a:defRPr/>
            </a:lvl9pPr>
          </a:lstStyle>
          <a:p/>
        </p:txBody>
      </p:sp>
      <p:sp>
        <p:nvSpPr>
          <p:cNvPr id="146" name="Google Shape;146;p23"/>
          <p:cNvSpPr txBox="1"/>
          <p:nvPr>
            <p:ph idx="4" type="subTitle"/>
          </p:nvPr>
        </p:nvSpPr>
        <p:spPr>
          <a:xfrm>
            <a:off x="1149126" y="3711506"/>
            <a:ext cx="3234300" cy="433200"/>
          </a:xfrm>
          <a:prstGeom prst="rect">
            <a:avLst/>
          </a:prstGeom>
        </p:spPr>
        <p:txBody>
          <a:bodyPr anchorCtr="0" anchor="t" bIns="91425" lIns="91425" spcFirstLastPara="1" rIns="91425" wrap="square" tIns="91425">
            <a:spAutoFit/>
          </a:bodyPr>
          <a:lstStyle>
            <a:lvl1pPr lvl="0">
              <a:lnSpc>
                <a:spcPct val="95000"/>
              </a:lnSpc>
              <a:spcBef>
                <a:spcPts val="0"/>
              </a:spcBef>
              <a:spcAft>
                <a:spcPts val="0"/>
              </a:spcAft>
              <a:buSzPts val="1700"/>
              <a:buNone/>
              <a:defRPr/>
            </a:lvl1pPr>
            <a:lvl2pPr lvl="1">
              <a:lnSpc>
                <a:spcPct val="95000"/>
              </a:lnSpc>
              <a:spcBef>
                <a:spcPts val="0"/>
              </a:spcBef>
              <a:spcAft>
                <a:spcPts val="0"/>
              </a:spcAft>
              <a:buSzPts val="1700"/>
              <a:buNone/>
              <a:defRPr/>
            </a:lvl2pPr>
            <a:lvl3pPr lvl="2">
              <a:lnSpc>
                <a:spcPct val="95000"/>
              </a:lnSpc>
              <a:spcBef>
                <a:spcPts val="0"/>
              </a:spcBef>
              <a:spcAft>
                <a:spcPts val="0"/>
              </a:spcAft>
              <a:buSzPts val="1700"/>
              <a:buNone/>
              <a:defRPr/>
            </a:lvl3pPr>
            <a:lvl4pPr lvl="3">
              <a:lnSpc>
                <a:spcPct val="95000"/>
              </a:lnSpc>
              <a:spcBef>
                <a:spcPts val="0"/>
              </a:spcBef>
              <a:spcAft>
                <a:spcPts val="0"/>
              </a:spcAft>
              <a:buSzPts val="1700"/>
              <a:buNone/>
              <a:defRPr/>
            </a:lvl4pPr>
            <a:lvl5pPr lvl="4">
              <a:lnSpc>
                <a:spcPct val="95000"/>
              </a:lnSpc>
              <a:spcBef>
                <a:spcPts val="0"/>
              </a:spcBef>
              <a:spcAft>
                <a:spcPts val="0"/>
              </a:spcAft>
              <a:buSzPts val="1700"/>
              <a:buNone/>
              <a:defRPr/>
            </a:lvl5pPr>
            <a:lvl6pPr lvl="5">
              <a:lnSpc>
                <a:spcPct val="95000"/>
              </a:lnSpc>
              <a:spcBef>
                <a:spcPts val="0"/>
              </a:spcBef>
              <a:spcAft>
                <a:spcPts val="0"/>
              </a:spcAft>
              <a:buSzPts val="1700"/>
              <a:buNone/>
              <a:defRPr/>
            </a:lvl6pPr>
            <a:lvl7pPr lvl="6">
              <a:lnSpc>
                <a:spcPct val="95000"/>
              </a:lnSpc>
              <a:spcBef>
                <a:spcPts val="0"/>
              </a:spcBef>
              <a:spcAft>
                <a:spcPts val="0"/>
              </a:spcAft>
              <a:buSzPts val="1700"/>
              <a:buNone/>
              <a:defRPr/>
            </a:lvl7pPr>
            <a:lvl8pPr lvl="7">
              <a:lnSpc>
                <a:spcPct val="95000"/>
              </a:lnSpc>
              <a:spcBef>
                <a:spcPts val="0"/>
              </a:spcBef>
              <a:spcAft>
                <a:spcPts val="0"/>
              </a:spcAft>
              <a:buSzPts val="1700"/>
              <a:buNone/>
              <a:defRPr/>
            </a:lvl8pPr>
            <a:lvl9pPr lvl="8">
              <a:lnSpc>
                <a:spcPct val="95000"/>
              </a:lnSpc>
              <a:spcBef>
                <a:spcPts val="0"/>
              </a:spcBef>
              <a:spcAft>
                <a:spcPts val="0"/>
              </a:spcAft>
              <a:buSzPts val="1700"/>
              <a:buNone/>
              <a:defRPr/>
            </a:lvl9pPr>
          </a:lstStyle>
          <a:p/>
        </p:txBody>
      </p:sp>
      <p:sp>
        <p:nvSpPr>
          <p:cNvPr id="147" name="Google Shape;147;p23"/>
          <p:cNvSpPr txBox="1"/>
          <p:nvPr>
            <p:ph idx="5" type="subTitle"/>
          </p:nvPr>
        </p:nvSpPr>
        <p:spPr>
          <a:xfrm>
            <a:off x="1149126" y="4165824"/>
            <a:ext cx="3234300" cy="433200"/>
          </a:xfrm>
          <a:prstGeom prst="rect">
            <a:avLst/>
          </a:prstGeom>
        </p:spPr>
        <p:txBody>
          <a:bodyPr anchorCtr="0" anchor="t" bIns="91425" lIns="91425" spcFirstLastPara="1" rIns="91425" wrap="square" tIns="91425">
            <a:spAutoFit/>
          </a:bodyPr>
          <a:lstStyle>
            <a:lvl1pPr lvl="0">
              <a:lnSpc>
                <a:spcPct val="95000"/>
              </a:lnSpc>
              <a:spcBef>
                <a:spcPts val="0"/>
              </a:spcBef>
              <a:spcAft>
                <a:spcPts val="0"/>
              </a:spcAft>
              <a:buSzPts val="1700"/>
              <a:buNone/>
              <a:defRPr/>
            </a:lvl1pPr>
            <a:lvl2pPr lvl="1">
              <a:lnSpc>
                <a:spcPct val="95000"/>
              </a:lnSpc>
              <a:spcBef>
                <a:spcPts val="0"/>
              </a:spcBef>
              <a:spcAft>
                <a:spcPts val="0"/>
              </a:spcAft>
              <a:buSzPts val="1700"/>
              <a:buNone/>
              <a:defRPr/>
            </a:lvl2pPr>
            <a:lvl3pPr lvl="2">
              <a:lnSpc>
                <a:spcPct val="95000"/>
              </a:lnSpc>
              <a:spcBef>
                <a:spcPts val="0"/>
              </a:spcBef>
              <a:spcAft>
                <a:spcPts val="0"/>
              </a:spcAft>
              <a:buSzPts val="1700"/>
              <a:buNone/>
              <a:defRPr/>
            </a:lvl3pPr>
            <a:lvl4pPr lvl="3">
              <a:lnSpc>
                <a:spcPct val="95000"/>
              </a:lnSpc>
              <a:spcBef>
                <a:spcPts val="0"/>
              </a:spcBef>
              <a:spcAft>
                <a:spcPts val="0"/>
              </a:spcAft>
              <a:buSzPts val="1700"/>
              <a:buNone/>
              <a:defRPr/>
            </a:lvl4pPr>
            <a:lvl5pPr lvl="4">
              <a:lnSpc>
                <a:spcPct val="95000"/>
              </a:lnSpc>
              <a:spcBef>
                <a:spcPts val="0"/>
              </a:spcBef>
              <a:spcAft>
                <a:spcPts val="0"/>
              </a:spcAft>
              <a:buSzPts val="1700"/>
              <a:buNone/>
              <a:defRPr/>
            </a:lvl5pPr>
            <a:lvl6pPr lvl="5">
              <a:lnSpc>
                <a:spcPct val="95000"/>
              </a:lnSpc>
              <a:spcBef>
                <a:spcPts val="0"/>
              </a:spcBef>
              <a:spcAft>
                <a:spcPts val="0"/>
              </a:spcAft>
              <a:buSzPts val="1700"/>
              <a:buNone/>
              <a:defRPr/>
            </a:lvl6pPr>
            <a:lvl7pPr lvl="6">
              <a:lnSpc>
                <a:spcPct val="95000"/>
              </a:lnSpc>
              <a:spcBef>
                <a:spcPts val="0"/>
              </a:spcBef>
              <a:spcAft>
                <a:spcPts val="0"/>
              </a:spcAft>
              <a:buSzPts val="1700"/>
              <a:buNone/>
              <a:defRPr/>
            </a:lvl7pPr>
            <a:lvl8pPr lvl="7">
              <a:lnSpc>
                <a:spcPct val="95000"/>
              </a:lnSpc>
              <a:spcBef>
                <a:spcPts val="0"/>
              </a:spcBef>
              <a:spcAft>
                <a:spcPts val="0"/>
              </a:spcAft>
              <a:buSzPts val="1700"/>
              <a:buNone/>
              <a:defRPr/>
            </a:lvl8pPr>
            <a:lvl9pPr lvl="8">
              <a:lnSpc>
                <a:spcPct val="95000"/>
              </a:lnSpc>
              <a:spcBef>
                <a:spcPts val="0"/>
              </a:spcBef>
              <a:spcAft>
                <a:spcPts val="0"/>
              </a:spcAft>
              <a:buSzPts val="1700"/>
              <a:buNone/>
              <a:defRPr/>
            </a:lvl9pPr>
          </a:lstStyle>
          <a:p/>
        </p:txBody>
      </p:sp>
      <p:sp>
        <p:nvSpPr>
          <p:cNvPr id="148" name="Google Shape;148;p23"/>
          <p:cNvSpPr txBox="1"/>
          <p:nvPr>
            <p:ph idx="6" type="subTitle"/>
          </p:nvPr>
        </p:nvSpPr>
        <p:spPr>
          <a:xfrm>
            <a:off x="5327851" y="2348550"/>
            <a:ext cx="3234300" cy="433200"/>
          </a:xfrm>
          <a:prstGeom prst="rect">
            <a:avLst/>
          </a:prstGeom>
        </p:spPr>
        <p:txBody>
          <a:bodyPr anchorCtr="0" anchor="t" bIns="91425" lIns="91425" spcFirstLastPara="1" rIns="91425" wrap="square" tIns="91425">
            <a:spAutoFit/>
          </a:bodyPr>
          <a:lstStyle>
            <a:lvl1pPr lvl="0">
              <a:lnSpc>
                <a:spcPct val="95000"/>
              </a:lnSpc>
              <a:spcBef>
                <a:spcPts val="0"/>
              </a:spcBef>
              <a:spcAft>
                <a:spcPts val="0"/>
              </a:spcAft>
              <a:buSzPts val="1700"/>
              <a:buNone/>
              <a:defRPr/>
            </a:lvl1pPr>
            <a:lvl2pPr lvl="1">
              <a:lnSpc>
                <a:spcPct val="95000"/>
              </a:lnSpc>
              <a:spcBef>
                <a:spcPts val="0"/>
              </a:spcBef>
              <a:spcAft>
                <a:spcPts val="0"/>
              </a:spcAft>
              <a:buSzPts val="1700"/>
              <a:buNone/>
              <a:defRPr/>
            </a:lvl2pPr>
            <a:lvl3pPr lvl="2">
              <a:lnSpc>
                <a:spcPct val="95000"/>
              </a:lnSpc>
              <a:spcBef>
                <a:spcPts val="0"/>
              </a:spcBef>
              <a:spcAft>
                <a:spcPts val="0"/>
              </a:spcAft>
              <a:buSzPts val="1700"/>
              <a:buNone/>
              <a:defRPr/>
            </a:lvl3pPr>
            <a:lvl4pPr lvl="3">
              <a:lnSpc>
                <a:spcPct val="95000"/>
              </a:lnSpc>
              <a:spcBef>
                <a:spcPts val="0"/>
              </a:spcBef>
              <a:spcAft>
                <a:spcPts val="0"/>
              </a:spcAft>
              <a:buSzPts val="1700"/>
              <a:buNone/>
              <a:defRPr/>
            </a:lvl4pPr>
            <a:lvl5pPr lvl="4">
              <a:lnSpc>
                <a:spcPct val="95000"/>
              </a:lnSpc>
              <a:spcBef>
                <a:spcPts val="0"/>
              </a:spcBef>
              <a:spcAft>
                <a:spcPts val="0"/>
              </a:spcAft>
              <a:buSzPts val="1700"/>
              <a:buNone/>
              <a:defRPr/>
            </a:lvl5pPr>
            <a:lvl6pPr lvl="5">
              <a:lnSpc>
                <a:spcPct val="95000"/>
              </a:lnSpc>
              <a:spcBef>
                <a:spcPts val="0"/>
              </a:spcBef>
              <a:spcAft>
                <a:spcPts val="0"/>
              </a:spcAft>
              <a:buSzPts val="1700"/>
              <a:buNone/>
              <a:defRPr/>
            </a:lvl6pPr>
            <a:lvl7pPr lvl="6">
              <a:lnSpc>
                <a:spcPct val="95000"/>
              </a:lnSpc>
              <a:spcBef>
                <a:spcPts val="0"/>
              </a:spcBef>
              <a:spcAft>
                <a:spcPts val="0"/>
              </a:spcAft>
              <a:buSzPts val="1700"/>
              <a:buNone/>
              <a:defRPr/>
            </a:lvl7pPr>
            <a:lvl8pPr lvl="7">
              <a:lnSpc>
                <a:spcPct val="95000"/>
              </a:lnSpc>
              <a:spcBef>
                <a:spcPts val="0"/>
              </a:spcBef>
              <a:spcAft>
                <a:spcPts val="0"/>
              </a:spcAft>
              <a:buSzPts val="1700"/>
              <a:buNone/>
              <a:defRPr/>
            </a:lvl8pPr>
            <a:lvl9pPr lvl="8">
              <a:lnSpc>
                <a:spcPct val="95000"/>
              </a:lnSpc>
              <a:spcBef>
                <a:spcPts val="0"/>
              </a:spcBef>
              <a:spcAft>
                <a:spcPts val="0"/>
              </a:spcAft>
              <a:buSzPts val="1700"/>
              <a:buNone/>
              <a:defRPr/>
            </a:lvl9pPr>
          </a:lstStyle>
          <a:p/>
        </p:txBody>
      </p:sp>
      <p:sp>
        <p:nvSpPr>
          <p:cNvPr id="149" name="Google Shape;149;p23"/>
          <p:cNvSpPr txBox="1"/>
          <p:nvPr>
            <p:ph idx="7" type="subTitle"/>
          </p:nvPr>
        </p:nvSpPr>
        <p:spPr>
          <a:xfrm>
            <a:off x="5327851" y="2802869"/>
            <a:ext cx="3234300" cy="433200"/>
          </a:xfrm>
          <a:prstGeom prst="rect">
            <a:avLst/>
          </a:prstGeom>
        </p:spPr>
        <p:txBody>
          <a:bodyPr anchorCtr="0" anchor="t" bIns="91425" lIns="91425" spcFirstLastPara="1" rIns="91425" wrap="square" tIns="91425">
            <a:spAutoFit/>
          </a:bodyPr>
          <a:lstStyle>
            <a:lvl1pPr lvl="0">
              <a:lnSpc>
                <a:spcPct val="95000"/>
              </a:lnSpc>
              <a:spcBef>
                <a:spcPts val="0"/>
              </a:spcBef>
              <a:spcAft>
                <a:spcPts val="0"/>
              </a:spcAft>
              <a:buSzPts val="1700"/>
              <a:buNone/>
              <a:defRPr/>
            </a:lvl1pPr>
            <a:lvl2pPr lvl="1">
              <a:lnSpc>
                <a:spcPct val="95000"/>
              </a:lnSpc>
              <a:spcBef>
                <a:spcPts val="0"/>
              </a:spcBef>
              <a:spcAft>
                <a:spcPts val="0"/>
              </a:spcAft>
              <a:buSzPts val="1700"/>
              <a:buNone/>
              <a:defRPr/>
            </a:lvl2pPr>
            <a:lvl3pPr lvl="2">
              <a:lnSpc>
                <a:spcPct val="95000"/>
              </a:lnSpc>
              <a:spcBef>
                <a:spcPts val="0"/>
              </a:spcBef>
              <a:spcAft>
                <a:spcPts val="0"/>
              </a:spcAft>
              <a:buSzPts val="1700"/>
              <a:buNone/>
              <a:defRPr/>
            </a:lvl3pPr>
            <a:lvl4pPr lvl="3">
              <a:lnSpc>
                <a:spcPct val="95000"/>
              </a:lnSpc>
              <a:spcBef>
                <a:spcPts val="0"/>
              </a:spcBef>
              <a:spcAft>
                <a:spcPts val="0"/>
              </a:spcAft>
              <a:buSzPts val="1700"/>
              <a:buNone/>
              <a:defRPr/>
            </a:lvl4pPr>
            <a:lvl5pPr lvl="4">
              <a:lnSpc>
                <a:spcPct val="95000"/>
              </a:lnSpc>
              <a:spcBef>
                <a:spcPts val="0"/>
              </a:spcBef>
              <a:spcAft>
                <a:spcPts val="0"/>
              </a:spcAft>
              <a:buSzPts val="1700"/>
              <a:buNone/>
              <a:defRPr/>
            </a:lvl5pPr>
            <a:lvl6pPr lvl="5">
              <a:lnSpc>
                <a:spcPct val="95000"/>
              </a:lnSpc>
              <a:spcBef>
                <a:spcPts val="0"/>
              </a:spcBef>
              <a:spcAft>
                <a:spcPts val="0"/>
              </a:spcAft>
              <a:buSzPts val="1700"/>
              <a:buNone/>
              <a:defRPr/>
            </a:lvl6pPr>
            <a:lvl7pPr lvl="6">
              <a:lnSpc>
                <a:spcPct val="95000"/>
              </a:lnSpc>
              <a:spcBef>
                <a:spcPts val="0"/>
              </a:spcBef>
              <a:spcAft>
                <a:spcPts val="0"/>
              </a:spcAft>
              <a:buSzPts val="1700"/>
              <a:buNone/>
              <a:defRPr/>
            </a:lvl7pPr>
            <a:lvl8pPr lvl="7">
              <a:lnSpc>
                <a:spcPct val="95000"/>
              </a:lnSpc>
              <a:spcBef>
                <a:spcPts val="0"/>
              </a:spcBef>
              <a:spcAft>
                <a:spcPts val="0"/>
              </a:spcAft>
              <a:buSzPts val="1700"/>
              <a:buNone/>
              <a:defRPr/>
            </a:lvl8pPr>
            <a:lvl9pPr lvl="8">
              <a:lnSpc>
                <a:spcPct val="95000"/>
              </a:lnSpc>
              <a:spcBef>
                <a:spcPts val="0"/>
              </a:spcBef>
              <a:spcAft>
                <a:spcPts val="0"/>
              </a:spcAft>
              <a:buSzPts val="1700"/>
              <a:buNone/>
              <a:defRPr/>
            </a:lvl9pPr>
          </a:lstStyle>
          <a:p/>
        </p:txBody>
      </p:sp>
      <p:sp>
        <p:nvSpPr>
          <p:cNvPr id="150" name="Google Shape;150;p23"/>
          <p:cNvSpPr txBox="1"/>
          <p:nvPr>
            <p:ph idx="8" type="subTitle"/>
          </p:nvPr>
        </p:nvSpPr>
        <p:spPr>
          <a:xfrm>
            <a:off x="5327851" y="3257187"/>
            <a:ext cx="3234300" cy="433200"/>
          </a:xfrm>
          <a:prstGeom prst="rect">
            <a:avLst/>
          </a:prstGeom>
        </p:spPr>
        <p:txBody>
          <a:bodyPr anchorCtr="0" anchor="t" bIns="91425" lIns="91425" spcFirstLastPara="1" rIns="91425" wrap="square" tIns="91425">
            <a:spAutoFit/>
          </a:bodyPr>
          <a:lstStyle>
            <a:lvl1pPr lvl="0">
              <a:lnSpc>
                <a:spcPct val="95000"/>
              </a:lnSpc>
              <a:spcBef>
                <a:spcPts val="0"/>
              </a:spcBef>
              <a:spcAft>
                <a:spcPts val="0"/>
              </a:spcAft>
              <a:buSzPts val="1700"/>
              <a:buNone/>
              <a:defRPr/>
            </a:lvl1pPr>
            <a:lvl2pPr lvl="1">
              <a:lnSpc>
                <a:spcPct val="95000"/>
              </a:lnSpc>
              <a:spcBef>
                <a:spcPts val="0"/>
              </a:spcBef>
              <a:spcAft>
                <a:spcPts val="0"/>
              </a:spcAft>
              <a:buSzPts val="1700"/>
              <a:buNone/>
              <a:defRPr/>
            </a:lvl2pPr>
            <a:lvl3pPr lvl="2">
              <a:lnSpc>
                <a:spcPct val="95000"/>
              </a:lnSpc>
              <a:spcBef>
                <a:spcPts val="0"/>
              </a:spcBef>
              <a:spcAft>
                <a:spcPts val="0"/>
              </a:spcAft>
              <a:buSzPts val="1700"/>
              <a:buNone/>
              <a:defRPr/>
            </a:lvl3pPr>
            <a:lvl4pPr lvl="3">
              <a:lnSpc>
                <a:spcPct val="95000"/>
              </a:lnSpc>
              <a:spcBef>
                <a:spcPts val="0"/>
              </a:spcBef>
              <a:spcAft>
                <a:spcPts val="0"/>
              </a:spcAft>
              <a:buSzPts val="1700"/>
              <a:buNone/>
              <a:defRPr/>
            </a:lvl4pPr>
            <a:lvl5pPr lvl="4">
              <a:lnSpc>
                <a:spcPct val="95000"/>
              </a:lnSpc>
              <a:spcBef>
                <a:spcPts val="0"/>
              </a:spcBef>
              <a:spcAft>
                <a:spcPts val="0"/>
              </a:spcAft>
              <a:buSzPts val="1700"/>
              <a:buNone/>
              <a:defRPr/>
            </a:lvl5pPr>
            <a:lvl6pPr lvl="5">
              <a:lnSpc>
                <a:spcPct val="95000"/>
              </a:lnSpc>
              <a:spcBef>
                <a:spcPts val="0"/>
              </a:spcBef>
              <a:spcAft>
                <a:spcPts val="0"/>
              </a:spcAft>
              <a:buSzPts val="1700"/>
              <a:buNone/>
              <a:defRPr/>
            </a:lvl6pPr>
            <a:lvl7pPr lvl="6">
              <a:lnSpc>
                <a:spcPct val="95000"/>
              </a:lnSpc>
              <a:spcBef>
                <a:spcPts val="0"/>
              </a:spcBef>
              <a:spcAft>
                <a:spcPts val="0"/>
              </a:spcAft>
              <a:buSzPts val="1700"/>
              <a:buNone/>
              <a:defRPr/>
            </a:lvl7pPr>
            <a:lvl8pPr lvl="7">
              <a:lnSpc>
                <a:spcPct val="95000"/>
              </a:lnSpc>
              <a:spcBef>
                <a:spcPts val="0"/>
              </a:spcBef>
              <a:spcAft>
                <a:spcPts val="0"/>
              </a:spcAft>
              <a:buSzPts val="1700"/>
              <a:buNone/>
              <a:defRPr/>
            </a:lvl8pPr>
            <a:lvl9pPr lvl="8">
              <a:lnSpc>
                <a:spcPct val="95000"/>
              </a:lnSpc>
              <a:spcBef>
                <a:spcPts val="0"/>
              </a:spcBef>
              <a:spcAft>
                <a:spcPts val="0"/>
              </a:spcAft>
              <a:buSzPts val="1700"/>
              <a:buNone/>
              <a:defRPr/>
            </a:lvl9pPr>
          </a:lstStyle>
          <a:p/>
        </p:txBody>
      </p:sp>
      <p:sp>
        <p:nvSpPr>
          <p:cNvPr id="151" name="Google Shape;151;p23"/>
          <p:cNvSpPr txBox="1"/>
          <p:nvPr>
            <p:ph idx="9" type="subTitle"/>
          </p:nvPr>
        </p:nvSpPr>
        <p:spPr>
          <a:xfrm>
            <a:off x="5327851" y="3711506"/>
            <a:ext cx="3234300" cy="433200"/>
          </a:xfrm>
          <a:prstGeom prst="rect">
            <a:avLst/>
          </a:prstGeom>
        </p:spPr>
        <p:txBody>
          <a:bodyPr anchorCtr="0" anchor="t" bIns="91425" lIns="91425" spcFirstLastPara="1" rIns="91425" wrap="square" tIns="91425">
            <a:spAutoFit/>
          </a:bodyPr>
          <a:lstStyle>
            <a:lvl1pPr lvl="0">
              <a:lnSpc>
                <a:spcPct val="95000"/>
              </a:lnSpc>
              <a:spcBef>
                <a:spcPts val="0"/>
              </a:spcBef>
              <a:spcAft>
                <a:spcPts val="0"/>
              </a:spcAft>
              <a:buSzPts val="1700"/>
              <a:buNone/>
              <a:defRPr/>
            </a:lvl1pPr>
            <a:lvl2pPr lvl="1">
              <a:lnSpc>
                <a:spcPct val="95000"/>
              </a:lnSpc>
              <a:spcBef>
                <a:spcPts val="0"/>
              </a:spcBef>
              <a:spcAft>
                <a:spcPts val="0"/>
              </a:spcAft>
              <a:buSzPts val="1700"/>
              <a:buNone/>
              <a:defRPr/>
            </a:lvl2pPr>
            <a:lvl3pPr lvl="2">
              <a:lnSpc>
                <a:spcPct val="95000"/>
              </a:lnSpc>
              <a:spcBef>
                <a:spcPts val="0"/>
              </a:spcBef>
              <a:spcAft>
                <a:spcPts val="0"/>
              </a:spcAft>
              <a:buSzPts val="1700"/>
              <a:buNone/>
              <a:defRPr/>
            </a:lvl3pPr>
            <a:lvl4pPr lvl="3">
              <a:lnSpc>
                <a:spcPct val="95000"/>
              </a:lnSpc>
              <a:spcBef>
                <a:spcPts val="0"/>
              </a:spcBef>
              <a:spcAft>
                <a:spcPts val="0"/>
              </a:spcAft>
              <a:buSzPts val="1700"/>
              <a:buNone/>
              <a:defRPr/>
            </a:lvl4pPr>
            <a:lvl5pPr lvl="4">
              <a:lnSpc>
                <a:spcPct val="95000"/>
              </a:lnSpc>
              <a:spcBef>
                <a:spcPts val="0"/>
              </a:spcBef>
              <a:spcAft>
                <a:spcPts val="0"/>
              </a:spcAft>
              <a:buSzPts val="1700"/>
              <a:buNone/>
              <a:defRPr/>
            </a:lvl5pPr>
            <a:lvl6pPr lvl="5">
              <a:lnSpc>
                <a:spcPct val="95000"/>
              </a:lnSpc>
              <a:spcBef>
                <a:spcPts val="0"/>
              </a:spcBef>
              <a:spcAft>
                <a:spcPts val="0"/>
              </a:spcAft>
              <a:buSzPts val="1700"/>
              <a:buNone/>
              <a:defRPr/>
            </a:lvl6pPr>
            <a:lvl7pPr lvl="6">
              <a:lnSpc>
                <a:spcPct val="95000"/>
              </a:lnSpc>
              <a:spcBef>
                <a:spcPts val="0"/>
              </a:spcBef>
              <a:spcAft>
                <a:spcPts val="0"/>
              </a:spcAft>
              <a:buSzPts val="1700"/>
              <a:buNone/>
              <a:defRPr/>
            </a:lvl7pPr>
            <a:lvl8pPr lvl="7">
              <a:lnSpc>
                <a:spcPct val="95000"/>
              </a:lnSpc>
              <a:spcBef>
                <a:spcPts val="0"/>
              </a:spcBef>
              <a:spcAft>
                <a:spcPts val="0"/>
              </a:spcAft>
              <a:buSzPts val="1700"/>
              <a:buNone/>
              <a:defRPr/>
            </a:lvl8pPr>
            <a:lvl9pPr lvl="8">
              <a:lnSpc>
                <a:spcPct val="95000"/>
              </a:lnSpc>
              <a:spcBef>
                <a:spcPts val="0"/>
              </a:spcBef>
              <a:spcAft>
                <a:spcPts val="0"/>
              </a:spcAft>
              <a:buSzPts val="1700"/>
              <a:buNone/>
              <a:defRPr/>
            </a:lvl9pPr>
          </a:lstStyle>
          <a:p/>
        </p:txBody>
      </p:sp>
      <p:sp>
        <p:nvSpPr>
          <p:cNvPr id="152" name="Google Shape;152;p23"/>
          <p:cNvSpPr txBox="1"/>
          <p:nvPr>
            <p:ph idx="13" type="subTitle"/>
          </p:nvPr>
        </p:nvSpPr>
        <p:spPr>
          <a:xfrm>
            <a:off x="5327851" y="4165824"/>
            <a:ext cx="3234300" cy="433200"/>
          </a:xfrm>
          <a:prstGeom prst="rect">
            <a:avLst/>
          </a:prstGeom>
        </p:spPr>
        <p:txBody>
          <a:bodyPr anchorCtr="0" anchor="t" bIns="91425" lIns="91425" spcFirstLastPara="1" rIns="91425" wrap="square" tIns="91425">
            <a:spAutoFit/>
          </a:bodyPr>
          <a:lstStyle>
            <a:lvl1pPr lvl="0">
              <a:lnSpc>
                <a:spcPct val="95000"/>
              </a:lnSpc>
              <a:spcBef>
                <a:spcPts val="0"/>
              </a:spcBef>
              <a:spcAft>
                <a:spcPts val="0"/>
              </a:spcAft>
              <a:buSzPts val="1700"/>
              <a:buNone/>
              <a:defRPr/>
            </a:lvl1pPr>
            <a:lvl2pPr lvl="1">
              <a:lnSpc>
                <a:spcPct val="95000"/>
              </a:lnSpc>
              <a:spcBef>
                <a:spcPts val="0"/>
              </a:spcBef>
              <a:spcAft>
                <a:spcPts val="0"/>
              </a:spcAft>
              <a:buSzPts val="1700"/>
              <a:buNone/>
              <a:defRPr/>
            </a:lvl2pPr>
            <a:lvl3pPr lvl="2">
              <a:lnSpc>
                <a:spcPct val="95000"/>
              </a:lnSpc>
              <a:spcBef>
                <a:spcPts val="0"/>
              </a:spcBef>
              <a:spcAft>
                <a:spcPts val="0"/>
              </a:spcAft>
              <a:buSzPts val="1700"/>
              <a:buNone/>
              <a:defRPr/>
            </a:lvl3pPr>
            <a:lvl4pPr lvl="3">
              <a:lnSpc>
                <a:spcPct val="95000"/>
              </a:lnSpc>
              <a:spcBef>
                <a:spcPts val="0"/>
              </a:spcBef>
              <a:spcAft>
                <a:spcPts val="0"/>
              </a:spcAft>
              <a:buSzPts val="1700"/>
              <a:buNone/>
              <a:defRPr/>
            </a:lvl4pPr>
            <a:lvl5pPr lvl="4">
              <a:lnSpc>
                <a:spcPct val="95000"/>
              </a:lnSpc>
              <a:spcBef>
                <a:spcPts val="0"/>
              </a:spcBef>
              <a:spcAft>
                <a:spcPts val="0"/>
              </a:spcAft>
              <a:buSzPts val="1700"/>
              <a:buNone/>
              <a:defRPr/>
            </a:lvl5pPr>
            <a:lvl6pPr lvl="5">
              <a:lnSpc>
                <a:spcPct val="95000"/>
              </a:lnSpc>
              <a:spcBef>
                <a:spcPts val="0"/>
              </a:spcBef>
              <a:spcAft>
                <a:spcPts val="0"/>
              </a:spcAft>
              <a:buSzPts val="1700"/>
              <a:buNone/>
              <a:defRPr/>
            </a:lvl6pPr>
            <a:lvl7pPr lvl="6">
              <a:lnSpc>
                <a:spcPct val="95000"/>
              </a:lnSpc>
              <a:spcBef>
                <a:spcPts val="0"/>
              </a:spcBef>
              <a:spcAft>
                <a:spcPts val="0"/>
              </a:spcAft>
              <a:buSzPts val="1700"/>
              <a:buNone/>
              <a:defRPr/>
            </a:lvl7pPr>
            <a:lvl8pPr lvl="7">
              <a:lnSpc>
                <a:spcPct val="95000"/>
              </a:lnSpc>
              <a:spcBef>
                <a:spcPts val="0"/>
              </a:spcBef>
              <a:spcAft>
                <a:spcPts val="0"/>
              </a:spcAft>
              <a:buSzPts val="1700"/>
              <a:buNone/>
              <a:defRPr/>
            </a:lvl8pPr>
            <a:lvl9pPr lvl="8">
              <a:lnSpc>
                <a:spcPct val="95000"/>
              </a:lnSpc>
              <a:spcBef>
                <a:spcPts val="0"/>
              </a:spcBef>
              <a:spcAft>
                <a:spcPts val="0"/>
              </a:spcAft>
              <a:buSzPts val="1700"/>
              <a:buNone/>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ody and images" type="tx">
  <p:cSld name="TITLE_AND_BODY">
    <p:bg>
      <p:bgPr>
        <a:solidFill>
          <a:schemeClr val="lt1"/>
        </a:solidFill>
      </p:bgPr>
    </p:bg>
    <p:spTree>
      <p:nvGrpSpPr>
        <p:cNvPr id="153" name="Shape 153"/>
        <p:cNvGrpSpPr/>
        <p:nvPr/>
      </p:nvGrpSpPr>
      <p:grpSpPr>
        <a:xfrm>
          <a:off x="0" y="0"/>
          <a:ext cx="0" cy="0"/>
          <a:chOff x="0" y="0"/>
          <a:chExt cx="0" cy="0"/>
        </a:xfrm>
      </p:grpSpPr>
      <p:sp>
        <p:nvSpPr>
          <p:cNvPr id="154" name="Google Shape;154;p24"/>
          <p:cNvSpPr/>
          <p:nvPr>
            <p:ph idx="2" type="pic"/>
          </p:nvPr>
        </p:nvSpPr>
        <p:spPr>
          <a:xfrm rot="299990">
            <a:off x="716131" y="2331244"/>
            <a:ext cx="3686628" cy="2455534"/>
          </a:xfrm>
          <a:prstGeom prst="snip1Rect">
            <a:avLst>
              <a:gd fmla="val 16667" name="adj"/>
            </a:avLst>
          </a:prstGeom>
          <a:noFill/>
          <a:ln>
            <a:noFill/>
          </a:ln>
        </p:spPr>
      </p:sp>
      <p:sp>
        <p:nvSpPr>
          <p:cNvPr id="155" name="Google Shape;155;p24"/>
          <p:cNvSpPr/>
          <p:nvPr>
            <p:ph idx="3" type="pic"/>
          </p:nvPr>
        </p:nvSpPr>
        <p:spPr>
          <a:xfrm rot="-300269">
            <a:off x="4741294" y="2331368"/>
            <a:ext cx="3686654" cy="2455534"/>
          </a:xfrm>
          <a:prstGeom prst="snip1Rect">
            <a:avLst>
              <a:gd fmla="val 16667" name="adj"/>
            </a:avLst>
          </a:prstGeom>
          <a:noFill/>
          <a:ln>
            <a:noFill/>
          </a:ln>
        </p:spPr>
      </p:sp>
      <p:sp>
        <p:nvSpPr>
          <p:cNvPr id="156" name="Google Shape;156;p24"/>
          <p:cNvSpPr txBox="1"/>
          <p:nvPr>
            <p:ph type="title"/>
          </p:nvPr>
        </p:nvSpPr>
        <p:spPr>
          <a:xfrm>
            <a:off x="333925" y="587150"/>
            <a:ext cx="8475600" cy="572700"/>
          </a:xfrm>
          <a:prstGeom prst="rect">
            <a:avLst/>
          </a:prstGeom>
        </p:spPr>
        <p:txBody>
          <a:bodyPr anchorCtr="0" anchor="t" bIns="91425" lIns="91425" spcFirstLastPara="1" rIns="91425" wrap="square" tIns="91425">
            <a:sp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57" name="Google Shape;157;p24"/>
          <p:cNvSpPr txBox="1"/>
          <p:nvPr>
            <p:ph idx="1" type="body"/>
          </p:nvPr>
        </p:nvSpPr>
        <p:spPr>
          <a:xfrm>
            <a:off x="333925" y="1163150"/>
            <a:ext cx="8475600" cy="708000"/>
          </a:xfrm>
          <a:prstGeom prst="rect">
            <a:avLst/>
          </a:prstGeom>
        </p:spPr>
        <p:txBody>
          <a:bodyPr anchorCtr="0" anchor="t" bIns="91425" lIns="91425" spcFirstLastPara="1" rIns="91425" wrap="square" tIns="91425">
            <a:spAutoFit/>
          </a:bodyPr>
          <a:lstStyle>
            <a:lvl1pPr indent="-336550" lvl="0" marL="457200">
              <a:spcBef>
                <a:spcPts val="0"/>
              </a:spcBef>
              <a:spcAft>
                <a:spcPts val="0"/>
              </a:spcAft>
              <a:buSzPts val="1700"/>
              <a:buChar char="●"/>
              <a:defRPr/>
            </a:lvl1pPr>
            <a:lvl2pPr indent="-336550" lvl="1" marL="914400">
              <a:spcBef>
                <a:spcPts val="0"/>
              </a:spcBef>
              <a:spcAft>
                <a:spcPts val="0"/>
              </a:spcAft>
              <a:buSzPts val="1700"/>
              <a:buChar char="○"/>
              <a:defRPr/>
            </a:lvl2pPr>
            <a:lvl3pPr indent="-336550" lvl="2" marL="1371600">
              <a:spcBef>
                <a:spcPts val="0"/>
              </a:spcBef>
              <a:spcAft>
                <a:spcPts val="0"/>
              </a:spcAft>
              <a:buSzPts val="1700"/>
              <a:buChar char="■"/>
              <a:defRPr/>
            </a:lvl3pPr>
            <a:lvl4pPr indent="-336550" lvl="3" marL="1828800">
              <a:spcBef>
                <a:spcPts val="0"/>
              </a:spcBef>
              <a:spcAft>
                <a:spcPts val="0"/>
              </a:spcAft>
              <a:buSzPts val="1700"/>
              <a:buChar char="●"/>
              <a:defRPr/>
            </a:lvl4pPr>
            <a:lvl5pPr indent="-336550" lvl="4" marL="2286000">
              <a:spcBef>
                <a:spcPts val="0"/>
              </a:spcBef>
              <a:spcAft>
                <a:spcPts val="0"/>
              </a:spcAft>
              <a:buSzPts val="1700"/>
              <a:buChar char="○"/>
              <a:defRPr/>
            </a:lvl5pPr>
            <a:lvl6pPr indent="-336550" lvl="5" marL="2743200">
              <a:spcBef>
                <a:spcPts val="0"/>
              </a:spcBef>
              <a:spcAft>
                <a:spcPts val="0"/>
              </a:spcAft>
              <a:buSzPts val="1700"/>
              <a:buChar char="■"/>
              <a:defRPr/>
            </a:lvl6pPr>
            <a:lvl7pPr indent="-336550" lvl="6" marL="3200400">
              <a:spcBef>
                <a:spcPts val="0"/>
              </a:spcBef>
              <a:spcAft>
                <a:spcPts val="0"/>
              </a:spcAft>
              <a:buSzPts val="1700"/>
              <a:buChar char="●"/>
              <a:defRPr/>
            </a:lvl7pPr>
            <a:lvl8pPr indent="-336550" lvl="7" marL="3657600">
              <a:spcBef>
                <a:spcPts val="0"/>
              </a:spcBef>
              <a:spcAft>
                <a:spcPts val="0"/>
              </a:spcAft>
              <a:buSzPts val="1700"/>
              <a:buChar char="○"/>
              <a:defRPr/>
            </a:lvl8pPr>
            <a:lvl9pPr indent="-336550" lvl="8" marL="4114800">
              <a:spcBef>
                <a:spcPts val="0"/>
              </a:spcBef>
              <a:spcAft>
                <a:spcPts val="0"/>
              </a:spcAft>
              <a:buSzPts val="1700"/>
              <a:buChar char="■"/>
              <a:defRPr/>
            </a:lvl9pPr>
          </a:lstStyle>
          <a:p/>
        </p:txBody>
      </p:sp>
      <p:sp>
        <p:nvSpPr>
          <p:cNvPr id="158" name="Google Shape;158;p24"/>
          <p:cNvSpPr txBox="1"/>
          <p:nvPr>
            <p:ph idx="12" type="sldNum"/>
          </p:nvPr>
        </p:nvSpPr>
        <p:spPr>
          <a:xfrm>
            <a:off x="8260675" y="205550"/>
            <a:ext cx="548700" cy="292500"/>
          </a:xfrm>
          <a:prstGeom prst="rect">
            <a:avLst/>
          </a:prstGeom>
        </p:spPr>
        <p:txBody>
          <a:bodyPr anchorCtr="0" anchor="t" bIns="91425" lIns="91425" spcFirstLastPara="1" rIns="91425" wrap="square" tIns="91425">
            <a:normAutofit/>
          </a:bodyPr>
          <a:lstStyle>
            <a:lvl1pPr lvl="0" rtl="0" algn="r">
              <a:buNone/>
              <a:defRPr/>
            </a:lvl1pPr>
            <a:lvl2pPr lvl="1" rtl="0" algn="r">
              <a:buNone/>
              <a:defRPr/>
            </a:lvl2pPr>
            <a:lvl3pPr lvl="2" rtl="0" algn="r">
              <a:buNone/>
              <a:defRPr/>
            </a:lvl3pPr>
            <a:lvl4pPr lvl="3" rtl="0" algn="r">
              <a:buNone/>
              <a:defRPr/>
            </a:lvl4pPr>
            <a:lvl5pPr lvl="4" rtl="0" algn="r">
              <a:buNone/>
              <a:defRPr/>
            </a:lvl5pPr>
            <a:lvl6pPr lvl="5" rtl="0" algn="r">
              <a:buNone/>
              <a:defRPr/>
            </a:lvl6pPr>
            <a:lvl7pPr lvl="6" rtl="0" algn="r">
              <a:buNone/>
              <a:defRPr/>
            </a:lvl7pPr>
            <a:lvl8pPr lvl="7" rtl="0" algn="r">
              <a:buNone/>
              <a:defRPr/>
            </a:lvl8pPr>
            <a:lvl9pPr lvl="8" rtl="0" algn="r">
              <a:buNone/>
              <a:defRPr/>
            </a:lvl9pPr>
          </a:lstStyle>
          <a:p>
            <a:pPr indent="0" lvl="0" marL="0" rtl="0" algn="r">
              <a:spcBef>
                <a:spcPts val="0"/>
              </a:spcBef>
              <a:spcAft>
                <a:spcPts val="0"/>
              </a:spcAft>
              <a:buNone/>
            </a:pPr>
            <a:fld id="{00000000-1234-1234-1234-123412341234}" type="slidenum">
              <a:rPr lang="en"/>
              <a:t>‹#›</a:t>
            </a:fld>
            <a:endParaRPr/>
          </a:p>
        </p:txBody>
      </p:sp>
      <p:sp>
        <p:nvSpPr>
          <p:cNvPr id="159" name="Google Shape;159;p24"/>
          <p:cNvSpPr txBox="1"/>
          <p:nvPr>
            <p:ph idx="4" type="subTitle"/>
          </p:nvPr>
        </p:nvSpPr>
        <p:spPr>
          <a:xfrm>
            <a:off x="1716575" y="205550"/>
            <a:ext cx="2855400" cy="292500"/>
          </a:xfrm>
          <a:prstGeom prst="rect">
            <a:avLst/>
          </a:prstGeom>
        </p:spPr>
        <p:txBody>
          <a:bodyPr anchorCtr="0" anchor="t" bIns="91425" lIns="91425" spcFirstLastPara="1" rIns="91425" wrap="square" tIns="91425">
            <a:noAutofit/>
          </a:bodyPr>
          <a:lstStyle>
            <a:lvl1pPr lvl="0">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1pPr>
            <a:lvl2pPr lvl="1">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2pPr>
            <a:lvl3pPr lvl="2">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3pPr>
            <a:lvl4pPr lvl="3">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4pPr>
            <a:lvl5pPr lvl="4">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5pPr>
            <a:lvl6pPr lvl="5">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6pPr>
            <a:lvl7pPr lvl="6">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7pPr>
            <a:lvl8pPr lvl="7">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8pPr>
            <a:lvl9pPr lvl="8">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9pPr>
          </a:lstStyle>
          <a:p/>
        </p:txBody>
      </p:sp>
      <p:sp>
        <p:nvSpPr>
          <p:cNvPr id="160" name="Google Shape;160;p24"/>
          <p:cNvSpPr txBox="1"/>
          <p:nvPr>
            <p:ph idx="5" type="subTitle"/>
          </p:nvPr>
        </p:nvSpPr>
        <p:spPr>
          <a:xfrm>
            <a:off x="333925" y="205550"/>
            <a:ext cx="1353300" cy="292500"/>
          </a:xfrm>
          <a:prstGeom prst="rect">
            <a:avLst/>
          </a:prstGeom>
        </p:spPr>
        <p:txBody>
          <a:bodyPr anchorCtr="0" anchor="t" bIns="91425" lIns="91425" spcFirstLastPara="1" rIns="91425" wrap="square" tIns="91425">
            <a:noAutofit/>
          </a:bodyPr>
          <a:lstStyle>
            <a:lvl1pPr lvl="0">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1pPr>
            <a:lvl2pPr lvl="1">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2pPr>
            <a:lvl3pPr lvl="2">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3pPr>
            <a:lvl4pPr lvl="3">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4pPr>
            <a:lvl5pPr lvl="4">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5pPr>
            <a:lvl6pPr lvl="5">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6pPr>
            <a:lvl7pPr lvl="6">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7pPr>
            <a:lvl8pPr lvl="7">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8pPr>
            <a:lvl9pPr lvl="8">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lumn">
  <p:cSld name="TITLE_AND_BODY_1">
    <p:bg>
      <p:bgPr>
        <a:solidFill>
          <a:schemeClr val="lt1"/>
        </a:solidFill>
      </p:bgPr>
    </p:bg>
    <p:spTree>
      <p:nvGrpSpPr>
        <p:cNvPr id="161" name="Shape 161"/>
        <p:cNvGrpSpPr/>
        <p:nvPr/>
      </p:nvGrpSpPr>
      <p:grpSpPr>
        <a:xfrm>
          <a:off x="0" y="0"/>
          <a:ext cx="0" cy="0"/>
          <a:chOff x="0" y="0"/>
          <a:chExt cx="0" cy="0"/>
        </a:xfrm>
      </p:grpSpPr>
      <p:sp>
        <p:nvSpPr>
          <p:cNvPr id="162" name="Google Shape;162;p25"/>
          <p:cNvSpPr/>
          <p:nvPr>
            <p:ph idx="2" type="pic"/>
          </p:nvPr>
        </p:nvSpPr>
        <p:spPr>
          <a:xfrm rot="299990">
            <a:off x="716131" y="2331244"/>
            <a:ext cx="3686628" cy="2455534"/>
          </a:xfrm>
          <a:prstGeom prst="snip1Rect">
            <a:avLst>
              <a:gd fmla="val 16667" name="adj"/>
            </a:avLst>
          </a:prstGeom>
          <a:noFill/>
          <a:ln>
            <a:noFill/>
          </a:ln>
        </p:spPr>
      </p:sp>
      <p:sp>
        <p:nvSpPr>
          <p:cNvPr id="163" name="Google Shape;163;p25"/>
          <p:cNvSpPr/>
          <p:nvPr>
            <p:ph idx="3" type="pic"/>
          </p:nvPr>
        </p:nvSpPr>
        <p:spPr>
          <a:xfrm rot="-300269">
            <a:off x="4741294" y="2331368"/>
            <a:ext cx="3686654" cy="2455534"/>
          </a:xfrm>
          <a:prstGeom prst="snip1Rect">
            <a:avLst>
              <a:gd fmla="val 16667" name="adj"/>
            </a:avLst>
          </a:prstGeom>
          <a:noFill/>
          <a:ln>
            <a:noFill/>
          </a:ln>
        </p:spPr>
      </p:sp>
      <p:sp>
        <p:nvSpPr>
          <p:cNvPr id="164" name="Google Shape;164;p25"/>
          <p:cNvSpPr txBox="1"/>
          <p:nvPr>
            <p:ph type="title"/>
          </p:nvPr>
        </p:nvSpPr>
        <p:spPr>
          <a:xfrm>
            <a:off x="333925" y="587150"/>
            <a:ext cx="8475600" cy="572700"/>
          </a:xfrm>
          <a:prstGeom prst="rect">
            <a:avLst/>
          </a:prstGeom>
        </p:spPr>
        <p:txBody>
          <a:bodyPr anchorCtr="0" anchor="t" bIns="91425" lIns="91425" spcFirstLastPara="1" rIns="91425" wrap="square" tIns="91425">
            <a:sp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65" name="Google Shape;165;p25"/>
          <p:cNvSpPr txBox="1"/>
          <p:nvPr>
            <p:ph idx="12" type="sldNum"/>
          </p:nvPr>
        </p:nvSpPr>
        <p:spPr>
          <a:xfrm>
            <a:off x="8260675" y="205550"/>
            <a:ext cx="548700" cy="292500"/>
          </a:xfrm>
          <a:prstGeom prst="rect">
            <a:avLst/>
          </a:prstGeom>
        </p:spPr>
        <p:txBody>
          <a:bodyPr anchorCtr="0" anchor="t" bIns="91425" lIns="91425" spcFirstLastPara="1" rIns="91425" wrap="square" tIns="91425">
            <a:normAutofit/>
          </a:bodyPr>
          <a:lstStyle>
            <a:lvl1pPr lvl="0" rtl="0" algn="r">
              <a:buNone/>
              <a:defRPr/>
            </a:lvl1pPr>
            <a:lvl2pPr lvl="1" rtl="0" algn="r">
              <a:buNone/>
              <a:defRPr/>
            </a:lvl2pPr>
            <a:lvl3pPr lvl="2" rtl="0" algn="r">
              <a:buNone/>
              <a:defRPr/>
            </a:lvl3pPr>
            <a:lvl4pPr lvl="3" rtl="0" algn="r">
              <a:buNone/>
              <a:defRPr/>
            </a:lvl4pPr>
            <a:lvl5pPr lvl="4" rtl="0" algn="r">
              <a:buNone/>
              <a:defRPr/>
            </a:lvl5pPr>
            <a:lvl6pPr lvl="5" rtl="0" algn="r">
              <a:buNone/>
              <a:defRPr/>
            </a:lvl6pPr>
            <a:lvl7pPr lvl="6" rtl="0" algn="r">
              <a:buNone/>
              <a:defRPr/>
            </a:lvl7pPr>
            <a:lvl8pPr lvl="7" rtl="0" algn="r">
              <a:buNone/>
              <a:defRPr/>
            </a:lvl8pPr>
            <a:lvl9pPr lvl="8" rtl="0" algn="r">
              <a:buNone/>
              <a:defRPr/>
            </a:lvl9pPr>
          </a:lstStyle>
          <a:p>
            <a:pPr indent="0" lvl="0" marL="0" rtl="0" algn="r">
              <a:spcBef>
                <a:spcPts val="0"/>
              </a:spcBef>
              <a:spcAft>
                <a:spcPts val="0"/>
              </a:spcAft>
              <a:buNone/>
            </a:pPr>
            <a:fld id="{00000000-1234-1234-1234-123412341234}" type="slidenum">
              <a:rPr lang="en"/>
              <a:t>‹#›</a:t>
            </a:fld>
            <a:endParaRPr/>
          </a:p>
        </p:txBody>
      </p:sp>
      <p:sp>
        <p:nvSpPr>
          <p:cNvPr id="166" name="Google Shape;166;p25"/>
          <p:cNvSpPr txBox="1"/>
          <p:nvPr>
            <p:ph idx="1" type="subTitle"/>
          </p:nvPr>
        </p:nvSpPr>
        <p:spPr>
          <a:xfrm>
            <a:off x="381082" y="1182925"/>
            <a:ext cx="4149000" cy="354000"/>
          </a:xfrm>
          <a:prstGeom prst="rect">
            <a:avLst/>
          </a:prstGeom>
        </p:spPr>
        <p:txBody>
          <a:bodyPr anchorCtr="0" anchor="t" bIns="91425" lIns="91425" spcFirstLastPara="1" rIns="91425" wrap="square" tIns="91425">
            <a:spAutoFit/>
          </a:bodyPr>
          <a:lstStyle>
            <a:lvl1pPr lvl="0">
              <a:spcBef>
                <a:spcPts val="0"/>
              </a:spcBef>
              <a:spcAft>
                <a:spcPts val="0"/>
              </a:spcAft>
              <a:buSzPts val="1100"/>
              <a:buFont typeface="Inter Tight Medium"/>
              <a:buNone/>
              <a:defRPr sz="1100">
                <a:latin typeface="Inter Tight Medium"/>
                <a:ea typeface="Inter Tight Medium"/>
                <a:cs typeface="Inter Tight Medium"/>
                <a:sym typeface="Inter Tight Medium"/>
              </a:defRPr>
            </a:lvl1pPr>
            <a:lvl2pPr lvl="1">
              <a:spcBef>
                <a:spcPts val="0"/>
              </a:spcBef>
              <a:spcAft>
                <a:spcPts val="0"/>
              </a:spcAft>
              <a:buSzPts val="1100"/>
              <a:buFont typeface="Inter Tight Medium"/>
              <a:buNone/>
              <a:defRPr sz="1100">
                <a:latin typeface="Inter Tight Medium"/>
                <a:ea typeface="Inter Tight Medium"/>
                <a:cs typeface="Inter Tight Medium"/>
                <a:sym typeface="Inter Tight Medium"/>
              </a:defRPr>
            </a:lvl2pPr>
            <a:lvl3pPr lvl="2">
              <a:spcBef>
                <a:spcPts val="0"/>
              </a:spcBef>
              <a:spcAft>
                <a:spcPts val="0"/>
              </a:spcAft>
              <a:buSzPts val="1100"/>
              <a:buFont typeface="Inter Tight Medium"/>
              <a:buNone/>
              <a:defRPr sz="1100">
                <a:latin typeface="Inter Tight Medium"/>
                <a:ea typeface="Inter Tight Medium"/>
                <a:cs typeface="Inter Tight Medium"/>
                <a:sym typeface="Inter Tight Medium"/>
              </a:defRPr>
            </a:lvl3pPr>
            <a:lvl4pPr lvl="3">
              <a:spcBef>
                <a:spcPts val="0"/>
              </a:spcBef>
              <a:spcAft>
                <a:spcPts val="0"/>
              </a:spcAft>
              <a:buSzPts val="1100"/>
              <a:buFont typeface="Inter Tight Medium"/>
              <a:buNone/>
              <a:defRPr sz="1100">
                <a:latin typeface="Inter Tight Medium"/>
                <a:ea typeface="Inter Tight Medium"/>
                <a:cs typeface="Inter Tight Medium"/>
                <a:sym typeface="Inter Tight Medium"/>
              </a:defRPr>
            </a:lvl4pPr>
            <a:lvl5pPr lvl="4">
              <a:spcBef>
                <a:spcPts val="0"/>
              </a:spcBef>
              <a:spcAft>
                <a:spcPts val="0"/>
              </a:spcAft>
              <a:buSzPts val="1100"/>
              <a:buFont typeface="Inter Tight Medium"/>
              <a:buNone/>
              <a:defRPr sz="1100">
                <a:latin typeface="Inter Tight Medium"/>
                <a:ea typeface="Inter Tight Medium"/>
                <a:cs typeface="Inter Tight Medium"/>
                <a:sym typeface="Inter Tight Medium"/>
              </a:defRPr>
            </a:lvl5pPr>
            <a:lvl6pPr lvl="5">
              <a:spcBef>
                <a:spcPts val="0"/>
              </a:spcBef>
              <a:spcAft>
                <a:spcPts val="0"/>
              </a:spcAft>
              <a:buSzPts val="1100"/>
              <a:buFont typeface="Inter Tight Medium"/>
              <a:buNone/>
              <a:defRPr sz="1100">
                <a:latin typeface="Inter Tight Medium"/>
                <a:ea typeface="Inter Tight Medium"/>
                <a:cs typeface="Inter Tight Medium"/>
                <a:sym typeface="Inter Tight Medium"/>
              </a:defRPr>
            </a:lvl6pPr>
            <a:lvl7pPr lvl="6">
              <a:spcBef>
                <a:spcPts val="0"/>
              </a:spcBef>
              <a:spcAft>
                <a:spcPts val="0"/>
              </a:spcAft>
              <a:buSzPts val="1100"/>
              <a:buFont typeface="Inter Tight Medium"/>
              <a:buNone/>
              <a:defRPr sz="1100">
                <a:latin typeface="Inter Tight Medium"/>
                <a:ea typeface="Inter Tight Medium"/>
                <a:cs typeface="Inter Tight Medium"/>
                <a:sym typeface="Inter Tight Medium"/>
              </a:defRPr>
            </a:lvl7pPr>
            <a:lvl8pPr lvl="7">
              <a:spcBef>
                <a:spcPts val="0"/>
              </a:spcBef>
              <a:spcAft>
                <a:spcPts val="0"/>
              </a:spcAft>
              <a:buSzPts val="1100"/>
              <a:buFont typeface="Inter Tight Medium"/>
              <a:buNone/>
              <a:defRPr sz="1100">
                <a:latin typeface="Inter Tight Medium"/>
                <a:ea typeface="Inter Tight Medium"/>
                <a:cs typeface="Inter Tight Medium"/>
                <a:sym typeface="Inter Tight Medium"/>
              </a:defRPr>
            </a:lvl8pPr>
            <a:lvl9pPr lvl="8">
              <a:spcBef>
                <a:spcPts val="0"/>
              </a:spcBef>
              <a:spcAft>
                <a:spcPts val="0"/>
              </a:spcAft>
              <a:buSzPts val="1100"/>
              <a:buFont typeface="Inter Tight Medium"/>
              <a:buNone/>
              <a:defRPr sz="1100">
                <a:latin typeface="Inter Tight Medium"/>
                <a:ea typeface="Inter Tight Medium"/>
                <a:cs typeface="Inter Tight Medium"/>
                <a:sym typeface="Inter Tight Medium"/>
              </a:defRPr>
            </a:lvl9pPr>
          </a:lstStyle>
          <a:p/>
        </p:txBody>
      </p:sp>
      <p:sp>
        <p:nvSpPr>
          <p:cNvPr id="167" name="Google Shape;167;p25"/>
          <p:cNvSpPr txBox="1"/>
          <p:nvPr>
            <p:ph idx="4" type="body"/>
          </p:nvPr>
        </p:nvSpPr>
        <p:spPr>
          <a:xfrm>
            <a:off x="381082" y="1521627"/>
            <a:ext cx="4149000" cy="646500"/>
          </a:xfrm>
          <a:prstGeom prst="rect">
            <a:avLst/>
          </a:prstGeom>
        </p:spPr>
        <p:txBody>
          <a:bodyPr anchorCtr="0" anchor="t" bIns="91425" lIns="91425" spcFirstLastPara="1" rIns="91425" wrap="square" tIns="91425">
            <a:spAutoFit/>
          </a:bodyPr>
          <a:lstStyle>
            <a:lvl1pPr indent="-292100" lvl="0" marL="457200">
              <a:spcBef>
                <a:spcPts val="0"/>
              </a:spcBef>
              <a:spcAft>
                <a:spcPts val="0"/>
              </a:spcAft>
              <a:buSzPts val="1000"/>
              <a:buChar char="●"/>
              <a:defRPr sz="1000"/>
            </a:lvl1pPr>
            <a:lvl2pPr indent="-292100" lvl="1" marL="914400">
              <a:spcBef>
                <a:spcPts val="0"/>
              </a:spcBef>
              <a:spcAft>
                <a:spcPts val="0"/>
              </a:spcAft>
              <a:buSzPts val="1000"/>
              <a:buChar char="○"/>
              <a:defRPr sz="1000"/>
            </a:lvl2pPr>
            <a:lvl3pPr indent="-292100" lvl="2" marL="1371600">
              <a:spcBef>
                <a:spcPts val="0"/>
              </a:spcBef>
              <a:spcAft>
                <a:spcPts val="0"/>
              </a:spcAft>
              <a:buSzPts val="1000"/>
              <a:buChar char="■"/>
              <a:defRPr sz="1000"/>
            </a:lvl3pPr>
            <a:lvl4pPr indent="-292100" lvl="3" marL="1828800">
              <a:spcBef>
                <a:spcPts val="0"/>
              </a:spcBef>
              <a:spcAft>
                <a:spcPts val="0"/>
              </a:spcAft>
              <a:buSzPts val="1000"/>
              <a:buChar char="●"/>
              <a:defRPr sz="1000"/>
            </a:lvl4pPr>
            <a:lvl5pPr indent="-292100" lvl="4" marL="2286000">
              <a:spcBef>
                <a:spcPts val="0"/>
              </a:spcBef>
              <a:spcAft>
                <a:spcPts val="0"/>
              </a:spcAft>
              <a:buSzPts val="1000"/>
              <a:buChar char="○"/>
              <a:defRPr sz="1000"/>
            </a:lvl5pPr>
            <a:lvl6pPr indent="-292100" lvl="5" marL="2743200">
              <a:spcBef>
                <a:spcPts val="0"/>
              </a:spcBef>
              <a:spcAft>
                <a:spcPts val="0"/>
              </a:spcAft>
              <a:buSzPts val="1000"/>
              <a:buChar char="■"/>
              <a:defRPr sz="1000"/>
            </a:lvl6pPr>
            <a:lvl7pPr indent="-292100" lvl="6" marL="3200400">
              <a:spcBef>
                <a:spcPts val="0"/>
              </a:spcBef>
              <a:spcAft>
                <a:spcPts val="0"/>
              </a:spcAft>
              <a:buSzPts val="1000"/>
              <a:buChar char="●"/>
              <a:defRPr sz="1000"/>
            </a:lvl7pPr>
            <a:lvl8pPr indent="-292100" lvl="7" marL="3657600">
              <a:spcBef>
                <a:spcPts val="0"/>
              </a:spcBef>
              <a:spcAft>
                <a:spcPts val="0"/>
              </a:spcAft>
              <a:buSzPts val="1000"/>
              <a:buChar char="○"/>
              <a:defRPr sz="1000"/>
            </a:lvl8pPr>
            <a:lvl9pPr indent="-292100" lvl="8" marL="4114800">
              <a:spcBef>
                <a:spcPts val="0"/>
              </a:spcBef>
              <a:spcAft>
                <a:spcPts val="0"/>
              </a:spcAft>
              <a:buSzPts val="1000"/>
              <a:buChar char="■"/>
              <a:defRPr sz="1000"/>
            </a:lvl9pPr>
          </a:lstStyle>
          <a:p/>
        </p:txBody>
      </p:sp>
      <p:sp>
        <p:nvSpPr>
          <p:cNvPr id="168" name="Google Shape;168;p25"/>
          <p:cNvSpPr txBox="1"/>
          <p:nvPr>
            <p:ph idx="5" type="subTitle"/>
          </p:nvPr>
        </p:nvSpPr>
        <p:spPr>
          <a:xfrm>
            <a:off x="4566932" y="1182925"/>
            <a:ext cx="4149000" cy="354000"/>
          </a:xfrm>
          <a:prstGeom prst="rect">
            <a:avLst/>
          </a:prstGeom>
        </p:spPr>
        <p:txBody>
          <a:bodyPr anchorCtr="0" anchor="t" bIns="91425" lIns="91425" spcFirstLastPara="1" rIns="91425" wrap="square" tIns="91425">
            <a:spAutoFit/>
          </a:bodyPr>
          <a:lstStyle>
            <a:lvl1pPr lvl="0">
              <a:spcBef>
                <a:spcPts val="0"/>
              </a:spcBef>
              <a:spcAft>
                <a:spcPts val="0"/>
              </a:spcAft>
              <a:buSzPts val="1100"/>
              <a:buFont typeface="Inter Tight Medium"/>
              <a:buNone/>
              <a:defRPr sz="1100">
                <a:latin typeface="Inter Tight Medium"/>
                <a:ea typeface="Inter Tight Medium"/>
                <a:cs typeface="Inter Tight Medium"/>
                <a:sym typeface="Inter Tight Medium"/>
              </a:defRPr>
            </a:lvl1pPr>
            <a:lvl2pPr lvl="1">
              <a:spcBef>
                <a:spcPts val="0"/>
              </a:spcBef>
              <a:spcAft>
                <a:spcPts val="0"/>
              </a:spcAft>
              <a:buSzPts val="1100"/>
              <a:buFont typeface="Inter Tight Medium"/>
              <a:buNone/>
              <a:defRPr sz="1100">
                <a:latin typeface="Inter Tight Medium"/>
                <a:ea typeface="Inter Tight Medium"/>
                <a:cs typeface="Inter Tight Medium"/>
                <a:sym typeface="Inter Tight Medium"/>
              </a:defRPr>
            </a:lvl2pPr>
            <a:lvl3pPr lvl="2">
              <a:spcBef>
                <a:spcPts val="0"/>
              </a:spcBef>
              <a:spcAft>
                <a:spcPts val="0"/>
              </a:spcAft>
              <a:buSzPts val="1100"/>
              <a:buFont typeface="Inter Tight Medium"/>
              <a:buNone/>
              <a:defRPr sz="1100">
                <a:latin typeface="Inter Tight Medium"/>
                <a:ea typeface="Inter Tight Medium"/>
                <a:cs typeface="Inter Tight Medium"/>
                <a:sym typeface="Inter Tight Medium"/>
              </a:defRPr>
            </a:lvl3pPr>
            <a:lvl4pPr lvl="3">
              <a:spcBef>
                <a:spcPts val="0"/>
              </a:spcBef>
              <a:spcAft>
                <a:spcPts val="0"/>
              </a:spcAft>
              <a:buSzPts val="1100"/>
              <a:buFont typeface="Inter Tight Medium"/>
              <a:buNone/>
              <a:defRPr sz="1100">
                <a:latin typeface="Inter Tight Medium"/>
                <a:ea typeface="Inter Tight Medium"/>
                <a:cs typeface="Inter Tight Medium"/>
                <a:sym typeface="Inter Tight Medium"/>
              </a:defRPr>
            </a:lvl4pPr>
            <a:lvl5pPr lvl="4">
              <a:spcBef>
                <a:spcPts val="0"/>
              </a:spcBef>
              <a:spcAft>
                <a:spcPts val="0"/>
              </a:spcAft>
              <a:buSzPts val="1100"/>
              <a:buFont typeface="Inter Tight Medium"/>
              <a:buNone/>
              <a:defRPr sz="1100">
                <a:latin typeface="Inter Tight Medium"/>
                <a:ea typeface="Inter Tight Medium"/>
                <a:cs typeface="Inter Tight Medium"/>
                <a:sym typeface="Inter Tight Medium"/>
              </a:defRPr>
            </a:lvl5pPr>
            <a:lvl6pPr lvl="5">
              <a:spcBef>
                <a:spcPts val="0"/>
              </a:spcBef>
              <a:spcAft>
                <a:spcPts val="0"/>
              </a:spcAft>
              <a:buSzPts val="1100"/>
              <a:buFont typeface="Inter Tight Medium"/>
              <a:buNone/>
              <a:defRPr sz="1100">
                <a:latin typeface="Inter Tight Medium"/>
                <a:ea typeface="Inter Tight Medium"/>
                <a:cs typeface="Inter Tight Medium"/>
                <a:sym typeface="Inter Tight Medium"/>
              </a:defRPr>
            </a:lvl6pPr>
            <a:lvl7pPr lvl="6">
              <a:spcBef>
                <a:spcPts val="0"/>
              </a:spcBef>
              <a:spcAft>
                <a:spcPts val="0"/>
              </a:spcAft>
              <a:buSzPts val="1100"/>
              <a:buFont typeface="Inter Tight Medium"/>
              <a:buNone/>
              <a:defRPr sz="1100">
                <a:latin typeface="Inter Tight Medium"/>
                <a:ea typeface="Inter Tight Medium"/>
                <a:cs typeface="Inter Tight Medium"/>
                <a:sym typeface="Inter Tight Medium"/>
              </a:defRPr>
            </a:lvl7pPr>
            <a:lvl8pPr lvl="7">
              <a:spcBef>
                <a:spcPts val="0"/>
              </a:spcBef>
              <a:spcAft>
                <a:spcPts val="0"/>
              </a:spcAft>
              <a:buSzPts val="1100"/>
              <a:buFont typeface="Inter Tight Medium"/>
              <a:buNone/>
              <a:defRPr sz="1100">
                <a:latin typeface="Inter Tight Medium"/>
                <a:ea typeface="Inter Tight Medium"/>
                <a:cs typeface="Inter Tight Medium"/>
                <a:sym typeface="Inter Tight Medium"/>
              </a:defRPr>
            </a:lvl8pPr>
            <a:lvl9pPr lvl="8">
              <a:spcBef>
                <a:spcPts val="0"/>
              </a:spcBef>
              <a:spcAft>
                <a:spcPts val="0"/>
              </a:spcAft>
              <a:buSzPts val="1100"/>
              <a:buFont typeface="Inter Tight Medium"/>
              <a:buNone/>
              <a:defRPr sz="1100">
                <a:latin typeface="Inter Tight Medium"/>
                <a:ea typeface="Inter Tight Medium"/>
                <a:cs typeface="Inter Tight Medium"/>
                <a:sym typeface="Inter Tight Medium"/>
              </a:defRPr>
            </a:lvl9pPr>
          </a:lstStyle>
          <a:p/>
        </p:txBody>
      </p:sp>
      <p:sp>
        <p:nvSpPr>
          <p:cNvPr id="169" name="Google Shape;169;p25"/>
          <p:cNvSpPr txBox="1"/>
          <p:nvPr>
            <p:ph idx="6" type="body"/>
          </p:nvPr>
        </p:nvSpPr>
        <p:spPr>
          <a:xfrm>
            <a:off x="4566932" y="1521627"/>
            <a:ext cx="4149000" cy="646500"/>
          </a:xfrm>
          <a:prstGeom prst="rect">
            <a:avLst/>
          </a:prstGeom>
        </p:spPr>
        <p:txBody>
          <a:bodyPr anchorCtr="0" anchor="t" bIns="91425" lIns="91425" spcFirstLastPara="1" rIns="91425" wrap="square" tIns="91425">
            <a:spAutoFit/>
          </a:bodyPr>
          <a:lstStyle>
            <a:lvl1pPr indent="-292100" lvl="0" marL="457200">
              <a:spcBef>
                <a:spcPts val="0"/>
              </a:spcBef>
              <a:spcAft>
                <a:spcPts val="0"/>
              </a:spcAft>
              <a:buSzPts val="1000"/>
              <a:buChar char="●"/>
              <a:defRPr sz="1000"/>
            </a:lvl1pPr>
            <a:lvl2pPr indent="-292100" lvl="1" marL="914400">
              <a:spcBef>
                <a:spcPts val="0"/>
              </a:spcBef>
              <a:spcAft>
                <a:spcPts val="0"/>
              </a:spcAft>
              <a:buSzPts val="1000"/>
              <a:buChar char="○"/>
              <a:defRPr sz="1000"/>
            </a:lvl2pPr>
            <a:lvl3pPr indent="-292100" lvl="2" marL="1371600">
              <a:spcBef>
                <a:spcPts val="0"/>
              </a:spcBef>
              <a:spcAft>
                <a:spcPts val="0"/>
              </a:spcAft>
              <a:buSzPts val="1000"/>
              <a:buChar char="■"/>
              <a:defRPr sz="1000"/>
            </a:lvl3pPr>
            <a:lvl4pPr indent="-292100" lvl="3" marL="1828800">
              <a:spcBef>
                <a:spcPts val="0"/>
              </a:spcBef>
              <a:spcAft>
                <a:spcPts val="0"/>
              </a:spcAft>
              <a:buSzPts val="1000"/>
              <a:buChar char="●"/>
              <a:defRPr sz="1000"/>
            </a:lvl4pPr>
            <a:lvl5pPr indent="-292100" lvl="4" marL="2286000">
              <a:spcBef>
                <a:spcPts val="0"/>
              </a:spcBef>
              <a:spcAft>
                <a:spcPts val="0"/>
              </a:spcAft>
              <a:buSzPts val="1000"/>
              <a:buChar char="○"/>
              <a:defRPr sz="1000"/>
            </a:lvl5pPr>
            <a:lvl6pPr indent="-292100" lvl="5" marL="2743200">
              <a:spcBef>
                <a:spcPts val="0"/>
              </a:spcBef>
              <a:spcAft>
                <a:spcPts val="0"/>
              </a:spcAft>
              <a:buSzPts val="1000"/>
              <a:buChar char="■"/>
              <a:defRPr sz="1000"/>
            </a:lvl6pPr>
            <a:lvl7pPr indent="-292100" lvl="6" marL="3200400">
              <a:spcBef>
                <a:spcPts val="0"/>
              </a:spcBef>
              <a:spcAft>
                <a:spcPts val="0"/>
              </a:spcAft>
              <a:buSzPts val="1000"/>
              <a:buChar char="●"/>
              <a:defRPr sz="1000"/>
            </a:lvl7pPr>
            <a:lvl8pPr indent="-292100" lvl="7" marL="3657600">
              <a:spcBef>
                <a:spcPts val="0"/>
              </a:spcBef>
              <a:spcAft>
                <a:spcPts val="0"/>
              </a:spcAft>
              <a:buSzPts val="1000"/>
              <a:buChar char="○"/>
              <a:defRPr sz="1000"/>
            </a:lvl8pPr>
            <a:lvl9pPr indent="-292100" lvl="8" marL="4114800">
              <a:spcBef>
                <a:spcPts val="0"/>
              </a:spcBef>
              <a:spcAft>
                <a:spcPts val="0"/>
              </a:spcAft>
              <a:buSzPts val="1000"/>
              <a:buChar char="■"/>
              <a:defRPr sz="1000"/>
            </a:lvl9pPr>
          </a:lstStyle>
          <a:p/>
        </p:txBody>
      </p:sp>
      <p:sp>
        <p:nvSpPr>
          <p:cNvPr id="170" name="Google Shape;170;p25"/>
          <p:cNvSpPr txBox="1"/>
          <p:nvPr>
            <p:ph idx="7" type="subTitle"/>
          </p:nvPr>
        </p:nvSpPr>
        <p:spPr>
          <a:xfrm>
            <a:off x="1716575" y="205550"/>
            <a:ext cx="2855400" cy="292500"/>
          </a:xfrm>
          <a:prstGeom prst="rect">
            <a:avLst/>
          </a:prstGeom>
        </p:spPr>
        <p:txBody>
          <a:bodyPr anchorCtr="0" anchor="t" bIns="91425" lIns="91425" spcFirstLastPara="1" rIns="91425" wrap="square" tIns="91425">
            <a:noAutofit/>
          </a:bodyPr>
          <a:lstStyle>
            <a:lvl1pPr lvl="0">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1pPr>
            <a:lvl2pPr lvl="1">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2pPr>
            <a:lvl3pPr lvl="2">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3pPr>
            <a:lvl4pPr lvl="3">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4pPr>
            <a:lvl5pPr lvl="4">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5pPr>
            <a:lvl6pPr lvl="5">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6pPr>
            <a:lvl7pPr lvl="6">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7pPr>
            <a:lvl8pPr lvl="7">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8pPr>
            <a:lvl9pPr lvl="8">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9pPr>
          </a:lstStyle>
          <a:p/>
        </p:txBody>
      </p:sp>
      <p:sp>
        <p:nvSpPr>
          <p:cNvPr id="171" name="Google Shape;171;p25"/>
          <p:cNvSpPr txBox="1"/>
          <p:nvPr>
            <p:ph idx="8" type="subTitle"/>
          </p:nvPr>
        </p:nvSpPr>
        <p:spPr>
          <a:xfrm>
            <a:off x="333925" y="205550"/>
            <a:ext cx="1353300" cy="292500"/>
          </a:xfrm>
          <a:prstGeom prst="rect">
            <a:avLst/>
          </a:prstGeom>
        </p:spPr>
        <p:txBody>
          <a:bodyPr anchorCtr="0" anchor="t" bIns="91425" lIns="91425" spcFirstLastPara="1" rIns="91425" wrap="square" tIns="91425">
            <a:noAutofit/>
          </a:bodyPr>
          <a:lstStyle>
            <a:lvl1pPr lvl="0">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1pPr>
            <a:lvl2pPr lvl="1">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2pPr>
            <a:lvl3pPr lvl="2">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3pPr>
            <a:lvl4pPr lvl="3">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4pPr>
            <a:lvl5pPr lvl="4">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5pPr>
            <a:lvl6pPr lvl="5">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6pPr>
            <a:lvl7pPr lvl="6">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7pPr>
            <a:lvl8pPr lvl="7">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8pPr>
            <a:lvl9pPr lvl="8">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1" type="twoColTx">
  <p:cSld name="TITLE_AND_TWO_COLUMNS">
    <p:bg>
      <p:bgPr>
        <a:solidFill>
          <a:schemeClr val="lt1"/>
        </a:solidFill>
      </p:bgPr>
    </p:bg>
    <p:spTree>
      <p:nvGrpSpPr>
        <p:cNvPr id="172" name="Shape 172"/>
        <p:cNvGrpSpPr/>
        <p:nvPr/>
      </p:nvGrpSpPr>
      <p:grpSpPr>
        <a:xfrm>
          <a:off x="0" y="0"/>
          <a:ext cx="0" cy="0"/>
          <a:chOff x="0" y="0"/>
          <a:chExt cx="0" cy="0"/>
        </a:xfrm>
      </p:grpSpPr>
      <p:grpSp>
        <p:nvGrpSpPr>
          <p:cNvPr id="173" name="Google Shape;173;p26"/>
          <p:cNvGrpSpPr/>
          <p:nvPr/>
        </p:nvGrpSpPr>
        <p:grpSpPr>
          <a:xfrm>
            <a:off x="0" y="-444900"/>
            <a:ext cx="9144000" cy="5588500"/>
            <a:chOff x="0" y="-444900"/>
            <a:chExt cx="9144000" cy="5588500"/>
          </a:xfrm>
        </p:grpSpPr>
        <p:grpSp>
          <p:nvGrpSpPr>
            <p:cNvPr id="174" name="Google Shape;174;p26"/>
            <p:cNvGrpSpPr/>
            <p:nvPr/>
          </p:nvGrpSpPr>
          <p:grpSpPr>
            <a:xfrm>
              <a:off x="0" y="100"/>
              <a:ext cx="9144000" cy="5143500"/>
              <a:chOff x="0" y="100"/>
              <a:chExt cx="9144000" cy="5143500"/>
            </a:xfrm>
          </p:grpSpPr>
          <p:sp>
            <p:nvSpPr>
              <p:cNvPr id="175" name="Google Shape;175;p26"/>
              <p:cNvSpPr/>
              <p:nvPr/>
            </p:nvSpPr>
            <p:spPr>
              <a:xfrm>
                <a:off x="0" y="100"/>
                <a:ext cx="9144000" cy="5143500"/>
              </a:xfrm>
              <a:prstGeom prst="snip1Rect">
                <a:avLst>
                  <a:gd fmla="val 40868" name="adj"/>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2"/>
                  </a:solidFill>
                  <a:latin typeface="Inter Tight"/>
                  <a:ea typeface="Inter Tight"/>
                  <a:cs typeface="Inter Tight"/>
                  <a:sym typeface="Inter Tight"/>
                </a:endParaRPr>
              </a:p>
            </p:txBody>
          </p:sp>
          <p:sp>
            <p:nvSpPr>
              <p:cNvPr id="176" name="Google Shape;176;p26"/>
              <p:cNvSpPr/>
              <p:nvPr/>
            </p:nvSpPr>
            <p:spPr>
              <a:xfrm rot="10800000">
                <a:off x="7036475" y="1219850"/>
                <a:ext cx="2107500" cy="1861500"/>
              </a:xfrm>
              <a:prstGeom prst="rect">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2"/>
                  </a:solidFill>
                  <a:latin typeface="Inter Tight"/>
                  <a:ea typeface="Inter Tight"/>
                  <a:cs typeface="Inter Tight"/>
                  <a:sym typeface="Inter Tight"/>
                </a:endParaRPr>
              </a:p>
            </p:txBody>
          </p:sp>
        </p:grpSp>
        <p:sp>
          <p:nvSpPr>
            <p:cNvPr id="177" name="Google Shape;177;p26"/>
            <p:cNvSpPr/>
            <p:nvPr/>
          </p:nvSpPr>
          <p:spPr>
            <a:xfrm flipH="1" rot="4500068">
              <a:off x="7230762" y="-248045"/>
              <a:ext cx="1723726" cy="1714991"/>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lt2"/>
                  </a:solidFill>
                  <a:latin typeface="Inter Tight SemiBold"/>
                  <a:ea typeface="Inter Tight SemiBold"/>
                  <a:cs typeface="Inter Tight SemiBold"/>
                  <a:sym typeface="Inter Tight SemiBold"/>
                </a:rPr>
                <a:t> </a:t>
              </a:r>
              <a:endParaRPr>
                <a:solidFill>
                  <a:schemeClr val="lt2"/>
                </a:solidFill>
                <a:latin typeface="Inter Tight SemiBold"/>
                <a:ea typeface="Inter Tight SemiBold"/>
                <a:cs typeface="Inter Tight SemiBold"/>
                <a:sym typeface="Inter Tight SemiBold"/>
              </a:endParaRPr>
            </a:p>
          </p:txBody>
        </p:sp>
      </p:grpSp>
      <p:sp>
        <p:nvSpPr>
          <p:cNvPr id="178" name="Google Shape;178;p26"/>
          <p:cNvSpPr txBox="1"/>
          <p:nvPr>
            <p:ph idx="12" type="sldNum"/>
          </p:nvPr>
        </p:nvSpPr>
        <p:spPr>
          <a:xfrm>
            <a:off x="8260675" y="205550"/>
            <a:ext cx="548700" cy="292500"/>
          </a:xfrm>
          <a:prstGeom prst="rect">
            <a:avLst/>
          </a:prstGeom>
        </p:spPr>
        <p:txBody>
          <a:bodyPr anchorCtr="0" anchor="t"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179" name="Google Shape;179;p26"/>
          <p:cNvSpPr txBox="1"/>
          <p:nvPr>
            <p:ph type="title"/>
          </p:nvPr>
        </p:nvSpPr>
        <p:spPr>
          <a:xfrm>
            <a:off x="2479675" y="1637413"/>
            <a:ext cx="4184700" cy="572700"/>
          </a:xfrm>
          <a:prstGeom prst="rect">
            <a:avLst/>
          </a:prstGeom>
        </p:spPr>
        <p:txBody>
          <a:bodyPr anchorCtr="0" anchor="b" bIns="91425" lIns="91425" spcFirstLastPara="1" rIns="91425" wrap="square" tIns="91425">
            <a:no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180" name="Google Shape;180;p26"/>
          <p:cNvSpPr txBox="1"/>
          <p:nvPr>
            <p:ph idx="1" type="body"/>
          </p:nvPr>
        </p:nvSpPr>
        <p:spPr>
          <a:xfrm>
            <a:off x="2479675" y="2291377"/>
            <a:ext cx="4184700" cy="2288100"/>
          </a:xfrm>
          <a:prstGeom prst="rect">
            <a:avLst/>
          </a:prstGeom>
        </p:spPr>
        <p:txBody>
          <a:bodyPr anchorCtr="0" anchor="t" bIns="91425" lIns="91425" spcFirstLastPara="1" rIns="91425" wrap="square" tIns="91425">
            <a:spAutoFit/>
          </a:bodyPr>
          <a:lstStyle>
            <a:lvl1pPr indent="-336550" lvl="0" marL="457200">
              <a:spcBef>
                <a:spcPts val="0"/>
              </a:spcBef>
              <a:spcAft>
                <a:spcPts val="0"/>
              </a:spcAft>
              <a:buClr>
                <a:schemeClr val="lt1"/>
              </a:buClr>
              <a:buSzPts val="1700"/>
              <a:buChar char="●"/>
              <a:defRPr>
                <a:solidFill>
                  <a:schemeClr val="lt1"/>
                </a:solidFill>
              </a:defRPr>
            </a:lvl1pPr>
            <a:lvl2pPr indent="-336550" lvl="1" marL="914400">
              <a:spcBef>
                <a:spcPts val="0"/>
              </a:spcBef>
              <a:spcAft>
                <a:spcPts val="0"/>
              </a:spcAft>
              <a:buClr>
                <a:schemeClr val="lt1"/>
              </a:buClr>
              <a:buSzPts val="1700"/>
              <a:buChar char="○"/>
              <a:defRPr>
                <a:solidFill>
                  <a:schemeClr val="lt1"/>
                </a:solidFill>
              </a:defRPr>
            </a:lvl2pPr>
            <a:lvl3pPr indent="-336550" lvl="2" marL="1371600">
              <a:spcBef>
                <a:spcPts val="0"/>
              </a:spcBef>
              <a:spcAft>
                <a:spcPts val="0"/>
              </a:spcAft>
              <a:buClr>
                <a:schemeClr val="lt1"/>
              </a:buClr>
              <a:buSzPts val="1700"/>
              <a:buChar char="■"/>
              <a:defRPr>
                <a:solidFill>
                  <a:schemeClr val="lt1"/>
                </a:solidFill>
              </a:defRPr>
            </a:lvl3pPr>
            <a:lvl4pPr indent="-336550" lvl="3" marL="1828800">
              <a:spcBef>
                <a:spcPts val="0"/>
              </a:spcBef>
              <a:spcAft>
                <a:spcPts val="0"/>
              </a:spcAft>
              <a:buClr>
                <a:schemeClr val="lt1"/>
              </a:buClr>
              <a:buSzPts val="1700"/>
              <a:buChar char="●"/>
              <a:defRPr>
                <a:solidFill>
                  <a:schemeClr val="lt1"/>
                </a:solidFill>
              </a:defRPr>
            </a:lvl4pPr>
            <a:lvl5pPr indent="-336550" lvl="4" marL="2286000">
              <a:spcBef>
                <a:spcPts val="0"/>
              </a:spcBef>
              <a:spcAft>
                <a:spcPts val="0"/>
              </a:spcAft>
              <a:buClr>
                <a:schemeClr val="lt1"/>
              </a:buClr>
              <a:buSzPts val="1700"/>
              <a:buChar char="○"/>
              <a:defRPr>
                <a:solidFill>
                  <a:schemeClr val="lt1"/>
                </a:solidFill>
              </a:defRPr>
            </a:lvl5pPr>
            <a:lvl6pPr indent="-336550" lvl="5" marL="2743200">
              <a:spcBef>
                <a:spcPts val="0"/>
              </a:spcBef>
              <a:spcAft>
                <a:spcPts val="0"/>
              </a:spcAft>
              <a:buClr>
                <a:schemeClr val="lt1"/>
              </a:buClr>
              <a:buSzPts val="1700"/>
              <a:buChar char="■"/>
              <a:defRPr>
                <a:solidFill>
                  <a:schemeClr val="lt1"/>
                </a:solidFill>
              </a:defRPr>
            </a:lvl6pPr>
            <a:lvl7pPr indent="-336550" lvl="6" marL="3200400">
              <a:spcBef>
                <a:spcPts val="0"/>
              </a:spcBef>
              <a:spcAft>
                <a:spcPts val="0"/>
              </a:spcAft>
              <a:buClr>
                <a:schemeClr val="lt1"/>
              </a:buClr>
              <a:buSzPts val="1700"/>
              <a:buChar char="●"/>
              <a:defRPr>
                <a:solidFill>
                  <a:schemeClr val="lt1"/>
                </a:solidFill>
              </a:defRPr>
            </a:lvl7pPr>
            <a:lvl8pPr indent="-336550" lvl="7" marL="3657600">
              <a:spcBef>
                <a:spcPts val="0"/>
              </a:spcBef>
              <a:spcAft>
                <a:spcPts val="0"/>
              </a:spcAft>
              <a:buClr>
                <a:schemeClr val="lt1"/>
              </a:buClr>
              <a:buSzPts val="1700"/>
              <a:buChar char="○"/>
              <a:defRPr>
                <a:solidFill>
                  <a:schemeClr val="lt1"/>
                </a:solidFill>
              </a:defRPr>
            </a:lvl8pPr>
            <a:lvl9pPr indent="-336550" lvl="8" marL="4114800">
              <a:spcBef>
                <a:spcPts val="0"/>
              </a:spcBef>
              <a:spcAft>
                <a:spcPts val="0"/>
              </a:spcAft>
              <a:buClr>
                <a:schemeClr val="lt1"/>
              </a:buClr>
              <a:buSzPts val="1700"/>
              <a:buChar char="■"/>
              <a:defRPr>
                <a:solidFill>
                  <a:schemeClr val="lt1"/>
                </a:solidFill>
              </a:defRPr>
            </a:lvl9pPr>
          </a:lstStyle>
          <a:p/>
        </p:txBody>
      </p:sp>
      <p:sp>
        <p:nvSpPr>
          <p:cNvPr id="181" name="Google Shape;181;p26"/>
          <p:cNvSpPr txBox="1"/>
          <p:nvPr>
            <p:ph idx="2" type="subTitle"/>
          </p:nvPr>
        </p:nvSpPr>
        <p:spPr>
          <a:xfrm>
            <a:off x="1716575" y="205550"/>
            <a:ext cx="2855400" cy="2925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1pPr>
            <a:lvl2pPr lvl="1">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2pPr>
            <a:lvl3pPr lvl="2">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3pPr>
            <a:lvl4pPr lvl="3">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4pPr>
            <a:lvl5pPr lvl="4">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5pPr>
            <a:lvl6pPr lvl="5">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6pPr>
            <a:lvl7pPr lvl="6">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7pPr>
            <a:lvl8pPr lvl="7">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8pPr>
            <a:lvl9pPr lvl="8">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9pPr>
          </a:lstStyle>
          <a:p/>
        </p:txBody>
      </p:sp>
      <p:sp>
        <p:nvSpPr>
          <p:cNvPr id="182" name="Google Shape;182;p26"/>
          <p:cNvSpPr txBox="1"/>
          <p:nvPr>
            <p:ph idx="3" type="subTitle"/>
          </p:nvPr>
        </p:nvSpPr>
        <p:spPr>
          <a:xfrm>
            <a:off x="333925" y="205550"/>
            <a:ext cx="1353300" cy="2925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1pPr>
            <a:lvl2pPr lvl="1">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2pPr>
            <a:lvl3pPr lvl="2">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3pPr>
            <a:lvl4pPr lvl="3">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4pPr>
            <a:lvl5pPr lvl="4">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5pPr>
            <a:lvl6pPr lvl="5">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6pPr>
            <a:lvl7pPr lvl="6">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7pPr>
            <a:lvl8pPr lvl="7">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8pPr>
            <a:lvl9pPr lvl="8">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columns" type="titleOnly">
  <p:cSld name="TITLE_ONLY">
    <p:bg>
      <p:bgPr>
        <a:solidFill>
          <a:schemeClr val="lt1"/>
        </a:solidFill>
      </p:bgPr>
    </p:bg>
    <p:spTree>
      <p:nvGrpSpPr>
        <p:cNvPr id="183" name="Shape 183"/>
        <p:cNvGrpSpPr/>
        <p:nvPr/>
      </p:nvGrpSpPr>
      <p:grpSpPr>
        <a:xfrm>
          <a:off x="0" y="0"/>
          <a:ext cx="0" cy="0"/>
          <a:chOff x="0" y="0"/>
          <a:chExt cx="0" cy="0"/>
        </a:xfrm>
      </p:grpSpPr>
      <p:sp>
        <p:nvSpPr>
          <p:cNvPr id="184" name="Google Shape;184;p27"/>
          <p:cNvSpPr/>
          <p:nvPr>
            <p:ph idx="2" type="pic"/>
          </p:nvPr>
        </p:nvSpPr>
        <p:spPr>
          <a:xfrm rot="299866">
            <a:off x="764484" y="2679783"/>
            <a:ext cx="1938771" cy="1938771"/>
          </a:xfrm>
          <a:prstGeom prst="snip1Rect">
            <a:avLst>
              <a:gd fmla="val 16667" name="adj"/>
            </a:avLst>
          </a:prstGeom>
          <a:noFill/>
          <a:ln>
            <a:noFill/>
          </a:ln>
        </p:spPr>
      </p:sp>
      <p:sp>
        <p:nvSpPr>
          <p:cNvPr id="185" name="Google Shape;185;p27"/>
          <p:cNvSpPr/>
          <p:nvPr>
            <p:ph idx="3" type="pic"/>
          </p:nvPr>
        </p:nvSpPr>
        <p:spPr>
          <a:xfrm rot="-299913">
            <a:off x="3602840" y="2620826"/>
            <a:ext cx="1938472" cy="1938472"/>
          </a:xfrm>
          <a:prstGeom prst="snip1Rect">
            <a:avLst>
              <a:gd fmla="val 16667" name="adj"/>
            </a:avLst>
          </a:prstGeom>
          <a:noFill/>
          <a:ln>
            <a:noFill/>
          </a:ln>
        </p:spPr>
      </p:sp>
      <p:sp>
        <p:nvSpPr>
          <p:cNvPr id="186" name="Google Shape;186;p27"/>
          <p:cNvSpPr/>
          <p:nvPr>
            <p:ph idx="4" type="pic"/>
          </p:nvPr>
        </p:nvSpPr>
        <p:spPr>
          <a:xfrm rot="299913">
            <a:off x="6440891" y="2679947"/>
            <a:ext cx="1938472" cy="1938472"/>
          </a:xfrm>
          <a:prstGeom prst="snip1Rect">
            <a:avLst>
              <a:gd fmla="val 16667" name="adj"/>
            </a:avLst>
          </a:prstGeom>
          <a:noFill/>
          <a:ln>
            <a:noFill/>
          </a:ln>
        </p:spPr>
      </p:sp>
      <p:sp>
        <p:nvSpPr>
          <p:cNvPr id="187" name="Google Shape;187;p27"/>
          <p:cNvSpPr txBox="1"/>
          <p:nvPr>
            <p:ph idx="12" type="sldNum"/>
          </p:nvPr>
        </p:nvSpPr>
        <p:spPr>
          <a:xfrm>
            <a:off x="8260675" y="205550"/>
            <a:ext cx="548700" cy="292500"/>
          </a:xfrm>
          <a:prstGeom prst="rect">
            <a:avLst/>
          </a:prstGeom>
        </p:spPr>
        <p:txBody>
          <a:bodyPr anchorCtr="0" anchor="t"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188" name="Google Shape;188;p27"/>
          <p:cNvSpPr txBox="1"/>
          <p:nvPr>
            <p:ph idx="1" type="subTitle"/>
          </p:nvPr>
        </p:nvSpPr>
        <p:spPr>
          <a:xfrm>
            <a:off x="381063" y="1182922"/>
            <a:ext cx="2705400" cy="354000"/>
          </a:xfrm>
          <a:prstGeom prst="rect">
            <a:avLst/>
          </a:prstGeom>
        </p:spPr>
        <p:txBody>
          <a:bodyPr anchorCtr="0" anchor="t" bIns="91425" lIns="91425" spcFirstLastPara="1" rIns="91425" wrap="square" tIns="91425">
            <a:spAutoFit/>
          </a:bodyPr>
          <a:lstStyle>
            <a:lvl1pPr lvl="0">
              <a:spcBef>
                <a:spcPts val="0"/>
              </a:spcBef>
              <a:spcAft>
                <a:spcPts val="0"/>
              </a:spcAft>
              <a:buSzPts val="1100"/>
              <a:buFont typeface="Inter Tight Medium"/>
              <a:buNone/>
              <a:defRPr sz="1100">
                <a:latin typeface="Inter Tight Medium"/>
                <a:ea typeface="Inter Tight Medium"/>
                <a:cs typeface="Inter Tight Medium"/>
                <a:sym typeface="Inter Tight Medium"/>
              </a:defRPr>
            </a:lvl1pPr>
            <a:lvl2pPr lvl="1">
              <a:spcBef>
                <a:spcPts val="0"/>
              </a:spcBef>
              <a:spcAft>
                <a:spcPts val="0"/>
              </a:spcAft>
              <a:buSzPts val="1100"/>
              <a:buFont typeface="Inter Tight Medium"/>
              <a:buNone/>
              <a:defRPr sz="1100">
                <a:latin typeface="Inter Tight Medium"/>
                <a:ea typeface="Inter Tight Medium"/>
                <a:cs typeface="Inter Tight Medium"/>
                <a:sym typeface="Inter Tight Medium"/>
              </a:defRPr>
            </a:lvl2pPr>
            <a:lvl3pPr lvl="2">
              <a:spcBef>
                <a:spcPts val="0"/>
              </a:spcBef>
              <a:spcAft>
                <a:spcPts val="0"/>
              </a:spcAft>
              <a:buSzPts val="1100"/>
              <a:buFont typeface="Inter Tight Medium"/>
              <a:buNone/>
              <a:defRPr sz="1100">
                <a:latin typeface="Inter Tight Medium"/>
                <a:ea typeface="Inter Tight Medium"/>
                <a:cs typeface="Inter Tight Medium"/>
                <a:sym typeface="Inter Tight Medium"/>
              </a:defRPr>
            </a:lvl3pPr>
            <a:lvl4pPr lvl="3">
              <a:spcBef>
                <a:spcPts val="0"/>
              </a:spcBef>
              <a:spcAft>
                <a:spcPts val="0"/>
              </a:spcAft>
              <a:buSzPts val="1100"/>
              <a:buFont typeface="Inter Tight Medium"/>
              <a:buNone/>
              <a:defRPr sz="1100">
                <a:latin typeface="Inter Tight Medium"/>
                <a:ea typeface="Inter Tight Medium"/>
                <a:cs typeface="Inter Tight Medium"/>
                <a:sym typeface="Inter Tight Medium"/>
              </a:defRPr>
            </a:lvl4pPr>
            <a:lvl5pPr lvl="4">
              <a:spcBef>
                <a:spcPts val="0"/>
              </a:spcBef>
              <a:spcAft>
                <a:spcPts val="0"/>
              </a:spcAft>
              <a:buSzPts val="1100"/>
              <a:buFont typeface="Inter Tight Medium"/>
              <a:buNone/>
              <a:defRPr sz="1100">
                <a:latin typeface="Inter Tight Medium"/>
                <a:ea typeface="Inter Tight Medium"/>
                <a:cs typeface="Inter Tight Medium"/>
                <a:sym typeface="Inter Tight Medium"/>
              </a:defRPr>
            </a:lvl5pPr>
            <a:lvl6pPr lvl="5">
              <a:spcBef>
                <a:spcPts val="0"/>
              </a:spcBef>
              <a:spcAft>
                <a:spcPts val="0"/>
              </a:spcAft>
              <a:buSzPts val="1100"/>
              <a:buFont typeface="Inter Tight Medium"/>
              <a:buNone/>
              <a:defRPr sz="1100">
                <a:latin typeface="Inter Tight Medium"/>
                <a:ea typeface="Inter Tight Medium"/>
                <a:cs typeface="Inter Tight Medium"/>
                <a:sym typeface="Inter Tight Medium"/>
              </a:defRPr>
            </a:lvl6pPr>
            <a:lvl7pPr lvl="6">
              <a:spcBef>
                <a:spcPts val="0"/>
              </a:spcBef>
              <a:spcAft>
                <a:spcPts val="0"/>
              </a:spcAft>
              <a:buSzPts val="1100"/>
              <a:buFont typeface="Inter Tight Medium"/>
              <a:buNone/>
              <a:defRPr sz="1100">
                <a:latin typeface="Inter Tight Medium"/>
                <a:ea typeface="Inter Tight Medium"/>
                <a:cs typeface="Inter Tight Medium"/>
                <a:sym typeface="Inter Tight Medium"/>
              </a:defRPr>
            </a:lvl7pPr>
            <a:lvl8pPr lvl="7">
              <a:spcBef>
                <a:spcPts val="0"/>
              </a:spcBef>
              <a:spcAft>
                <a:spcPts val="0"/>
              </a:spcAft>
              <a:buSzPts val="1100"/>
              <a:buFont typeface="Inter Tight Medium"/>
              <a:buNone/>
              <a:defRPr sz="1100">
                <a:latin typeface="Inter Tight Medium"/>
                <a:ea typeface="Inter Tight Medium"/>
                <a:cs typeface="Inter Tight Medium"/>
                <a:sym typeface="Inter Tight Medium"/>
              </a:defRPr>
            </a:lvl8pPr>
            <a:lvl9pPr lvl="8">
              <a:spcBef>
                <a:spcPts val="0"/>
              </a:spcBef>
              <a:spcAft>
                <a:spcPts val="0"/>
              </a:spcAft>
              <a:buSzPts val="1100"/>
              <a:buFont typeface="Inter Tight Medium"/>
              <a:buNone/>
              <a:defRPr sz="1100">
                <a:latin typeface="Inter Tight Medium"/>
                <a:ea typeface="Inter Tight Medium"/>
                <a:cs typeface="Inter Tight Medium"/>
                <a:sym typeface="Inter Tight Medium"/>
              </a:defRPr>
            </a:lvl9pPr>
          </a:lstStyle>
          <a:p/>
        </p:txBody>
      </p:sp>
      <p:sp>
        <p:nvSpPr>
          <p:cNvPr id="189" name="Google Shape;189;p27"/>
          <p:cNvSpPr txBox="1"/>
          <p:nvPr>
            <p:ph idx="5" type="body"/>
          </p:nvPr>
        </p:nvSpPr>
        <p:spPr>
          <a:xfrm>
            <a:off x="381063" y="1521625"/>
            <a:ext cx="2705400" cy="646500"/>
          </a:xfrm>
          <a:prstGeom prst="rect">
            <a:avLst/>
          </a:prstGeom>
        </p:spPr>
        <p:txBody>
          <a:bodyPr anchorCtr="0" anchor="t" bIns="91425" lIns="91425" spcFirstLastPara="1" rIns="91425" wrap="square" tIns="91425">
            <a:spAutoFit/>
          </a:bodyPr>
          <a:lstStyle>
            <a:lvl1pPr indent="-292100" lvl="0" marL="457200">
              <a:spcBef>
                <a:spcPts val="0"/>
              </a:spcBef>
              <a:spcAft>
                <a:spcPts val="0"/>
              </a:spcAft>
              <a:buSzPts val="1000"/>
              <a:buChar char="●"/>
              <a:defRPr sz="1000"/>
            </a:lvl1pPr>
            <a:lvl2pPr indent="-292100" lvl="1" marL="914400">
              <a:spcBef>
                <a:spcPts val="0"/>
              </a:spcBef>
              <a:spcAft>
                <a:spcPts val="0"/>
              </a:spcAft>
              <a:buSzPts val="1000"/>
              <a:buChar char="○"/>
              <a:defRPr sz="1000"/>
            </a:lvl2pPr>
            <a:lvl3pPr indent="-292100" lvl="2" marL="1371600">
              <a:spcBef>
                <a:spcPts val="0"/>
              </a:spcBef>
              <a:spcAft>
                <a:spcPts val="0"/>
              </a:spcAft>
              <a:buSzPts val="1000"/>
              <a:buChar char="■"/>
              <a:defRPr sz="1000"/>
            </a:lvl3pPr>
            <a:lvl4pPr indent="-292100" lvl="3" marL="1828800">
              <a:spcBef>
                <a:spcPts val="0"/>
              </a:spcBef>
              <a:spcAft>
                <a:spcPts val="0"/>
              </a:spcAft>
              <a:buSzPts val="1000"/>
              <a:buChar char="●"/>
              <a:defRPr sz="1000"/>
            </a:lvl4pPr>
            <a:lvl5pPr indent="-292100" lvl="4" marL="2286000">
              <a:spcBef>
                <a:spcPts val="0"/>
              </a:spcBef>
              <a:spcAft>
                <a:spcPts val="0"/>
              </a:spcAft>
              <a:buSzPts val="1000"/>
              <a:buChar char="○"/>
              <a:defRPr sz="1000"/>
            </a:lvl5pPr>
            <a:lvl6pPr indent="-292100" lvl="5" marL="2743200">
              <a:spcBef>
                <a:spcPts val="0"/>
              </a:spcBef>
              <a:spcAft>
                <a:spcPts val="0"/>
              </a:spcAft>
              <a:buSzPts val="1000"/>
              <a:buChar char="■"/>
              <a:defRPr sz="1000"/>
            </a:lvl6pPr>
            <a:lvl7pPr indent="-292100" lvl="6" marL="3200400">
              <a:spcBef>
                <a:spcPts val="0"/>
              </a:spcBef>
              <a:spcAft>
                <a:spcPts val="0"/>
              </a:spcAft>
              <a:buSzPts val="1000"/>
              <a:buChar char="●"/>
              <a:defRPr sz="1000"/>
            </a:lvl7pPr>
            <a:lvl8pPr indent="-292100" lvl="7" marL="3657600">
              <a:spcBef>
                <a:spcPts val="0"/>
              </a:spcBef>
              <a:spcAft>
                <a:spcPts val="0"/>
              </a:spcAft>
              <a:buSzPts val="1000"/>
              <a:buChar char="○"/>
              <a:defRPr sz="1000"/>
            </a:lvl8pPr>
            <a:lvl9pPr indent="-292100" lvl="8" marL="4114800">
              <a:spcBef>
                <a:spcPts val="0"/>
              </a:spcBef>
              <a:spcAft>
                <a:spcPts val="0"/>
              </a:spcAft>
              <a:buSzPts val="1000"/>
              <a:buChar char="■"/>
              <a:defRPr sz="1000"/>
            </a:lvl9pPr>
          </a:lstStyle>
          <a:p/>
        </p:txBody>
      </p:sp>
      <p:sp>
        <p:nvSpPr>
          <p:cNvPr id="190" name="Google Shape;190;p27"/>
          <p:cNvSpPr txBox="1"/>
          <p:nvPr>
            <p:ph idx="6" type="subTitle"/>
          </p:nvPr>
        </p:nvSpPr>
        <p:spPr>
          <a:xfrm>
            <a:off x="3219300" y="1182922"/>
            <a:ext cx="2705400" cy="354000"/>
          </a:xfrm>
          <a:prstGeom prst="rect">
            <a:avLst/>
          </a:prstGeom>
        </p:spPr>
        <p:txBody>
          <a:bodyPr anchorCtr="0" anchor="t" bIns="91425" lIns="91425" spcFirstLastPara="1" rIns="91425" wrap="square" tIns="91425">
            <a:spAutoFit/>
          </a:bodyPr>
          <a:lstStyle>
            <a:lvl1pPr lvl="0">
              <a:spcBef>
                <a:spcPts val="0"/>
              </a:spcBef>
              <a:spcAft>
                <a:spcPts val="0"/>
              </a:spcAft>
              <a:buSzPts val="1100"/>
              <a:buFont typeface="Inter Tight Medium"/>
              <a:buNone/>
              <a:defRPr sz="1100">
                <a:latin typeface="Inter Tight Medium"/>
                <a:ea typeface="Inter Tight Medium"/>
                <a:cs typeface="Inter Tight Medium"/>
                <a:sym typeface="Inter Tight Medium"/>
              </a:defRPr>
            </a:lvl1pPr>
            <a:lvl2pPr lvl="1">
              <a:spcBef>
                <a:spcPts val="0"/>
              </a:spcBef>
              <a:spcAft>
                <a:spcPts val="0"/>
              </a:spcAft>
              <a:buSzPts val="1100"/>
              <a:buFont typeface="Inter Tight Medium"/>
              <a:buNone/>
              <a:defRPr sz="1100">
                <a:latin typeface="Inter Tight Medium"/>
                <a:ea typeface="Inter Tight Medium"/>
                <a:cs typeface="Inter Tight Medium"/>
                <a:sym typeface="Inter Tight Medium"/>
              </a:defRPr>
            </a:lvl2pPr>
            <a:lvl3pPr lvl="2">
              <a:spcBef>
                <a:spcPts val="0"/>
              </a:spcBef>
              <a:spcAft>
                <a:spcPts val="0"/>
              </a:spcAft>
              <a:buSzPts val="1100"/>
              <a:buFont typeface="Inter Tight Medium"/>
              <a:buNone/>
              <a:defRPr sz="1100">
                <a:latin typeface="Inter Tight Medium"/>
                <a:ea typeface="Inter Tight Medium"/>
                <a:cs typeface="Inter Tight Medium"/>
                <a:sym typeface="Inter Tight Medium"/>
              </a:defRPr>
            </a:lvl3pPr>
            <a:lvl4pPr lvl="3">
              <a:spcBef>
                <a:spcPts val="0"/>
              </a:spcBef>
              <a:spcAft>
                <a:spcPts val="0"/>
              </a:spcAft>
              <a:buSzPts val="1100"/>
              <a:buFont typeface="Inter Tight Medium"/>
              <a:buNone/>
              <a:defRPr sz="1100">
                <a:latin typeface="Inter Tight Medium"/>
                <a:ea typeface="Inter Tight Medium"/>
                <a:cs typeface="Inter Tight Medium"/>
                <a:sym typeface="Inter Tight Medium"/>
              </a:defRPr>
            </a:lvl4pPr>
            <a:lvl5pPr lvl="4">
              <a:spcBef>
                <a:spcPts val="0"/>
              </a:spcBef>
              <a:spcAft>
                <a:spcPts val="0"/>
              </a:spcAft>
              <a:buSzPts val="1100"/>
              <a:buFont typeface="Inter Tight Medium"/>
              <a:buNone/>
              <a:defRPr sz="1100">
                <a:latin typeface="Inter Tight Medium"/>
                <a:ea typeface="Inter Tight Medium"/>
                <a:cs typeface="Inter Tight Medium"/>
                <a:sym typeface="Inter Tight Medium"/>
              </a:defRPr>
            </a:lvl5pPr>
            <a:lvl6pPr lvl="5">
              <a:spcBef>
                <a:spcPts val="0"/>
              </a:spcBef>
              <a:spcAft>
                <a:spcPts val="0"/>
              </a:spcAft>
              <a:buSzPts val="1100"/>
              <a:buFont typeface="Inter Tight Medium"/>
              <a:buNone/>
              <a:defRPr sz="1100">
                <a:latin typeface="Inter Tight Medium"/>
                <a:ea typeface="Inter Tight Medium"/>
                <a:cs typeface="Inter Tight Medium"/>
                <a:sym typeface="Inter Tight Medium"/>
              </a:defRPr>
            </a:lvl6pPr>
            <a:lvl7pPr lvl="6">
              <a:spcBef>
                <a:spcPts val="0"/>
              </a:spcBef>
              <a:spcAft>
                <a:spcPts val="0"/>
              </a:spcAft>
              <a:buSzPts val="1100"/>
              <a:buFont typeface="Inter Tight Medium"/>
              <a:buNone/>
              <a:defRPr sz="1100">
                <a:latin typeface="Inter Tight Medium"/>
                <a:ea typeface="Inter Tight Medium"/>
                <a:cs typeface="Inter Tight Medium"/>
                <a:sym typeface="Inter Tight Medium"/>
              </a:defRPr>
            </a:lvl7pPr>
            <a:lvl8pPr lvl="7">
              <a:spcBef>
                <a:spcPts val="0"/>
              </a:spcBef>
              <a:spcAft>
                <a:spcPts val="0"/>
              </a:spcAft>
              <a:buSzPts val="1100"/>
              <a:buFont typeface="Inter Tight Medium"/>
              <a:buNone/>
              <a:defRPr sz="1100">
                <a:latin typeface="Inter Tight Medium"/>
                <a:ea typeface="Inter Tight Medium"/>
                <a:cs typeface="Inter Tight Medium"/>
                <a:sym typeface="Inter Tight Medium"/>
              </a:defRPr>
            </a:lvl8pPr>
            <a:lvl9pPr lvl="8">
              <a:spcBef>
                <a:spcPts val="0"/>
              </a:spcBef>
              <a:spcAft>
                <a:spcPts val="0"/>
              </a:spcAft>
              <a:buSzPts val="1100"/>
              <a:buFont typeface="Inter Tight Medium"/>
              <a:buNone/>
              <a:defRPr sz="1100">
                <a:latin typeface="Inter Tight Medium"/>
                <a:ea typeface="Inter Tight Medium"/>
                <a:cs typeface="Inter Tight Medium"/>
                <a:sym typeface="Inter Tight Medium"/>
              </a:defRPr>
            </a:lvl9pPr>
          </a:lstStyle>
          <a:p/>
        </p:txBody>
      </p:sp>
      <p:sp>
        <p:nvSpPr>
          <p:cNvPr id="191" name="Google Shape;191;p27"/>
          <p:cNvSpPr txBox="1"/>
          <p:nvPr>
            <p:ph idx="7" type="body"/>
          </p:nvPr>
        </p:nvSpPr>
        <p:spPr>
          <a:xfrm>
            <a:off x="3219300" y="1521625"/>
            <a:ext cx="2705400" cy="646500"/>
          </a:xfrm>
          <a:prstGeom prst="rect">
            <a:avLst/>
          </a:prstGeom>
        </p:spPr>
        <p:txBody>
          <a:bodyPr anchorCtr="0" anchor="t" bIns="91425" lIns="91425" spcFirstLastPara="1" rIns="91425" wrap="square" tIns="91425">
            <a:spAutoFit/>
          </a:bodyPr>
          <a:lstStyle>
            <a:lvl1pPr indent="-292100" lvl="0" marL="457200">
              <a:spcBef>
                <a:spcPts val="0"/>
              </a:spcBef>
              <a:spcAft>
                <a:spcPts val="0"/>
              </a:spcAft>
              <a:buSzPts val="1000"/>
              <a:buChar char="●"/>
              <a:defRPr sz="1000"/>
            </a:lvl1pPr>
            <a:lvl2pPr indent="-292100" lvl="1" marL="914400">
              <a:spcBef>
                <a:spcPts val="0"/>
              </a:spcBef>
              <a:spcAft>
                <a:spcPts val="0"/>
              </a:spcAft>
              <a:buSzPts val="1000"/>
              <a:buChar char="○"/>
              <a:defRPr sz="1000"/>
            </a:lvl2pPr>
            <a:lvl3pPr indent="-292100" lvl="2" marL="1371600">
              <a:spcBef>
                <a:spcPts val="0"/>
              </a:spcBef>
              <a:spcAft>
                <a:spcPts val="0"/>
              </a:spcAft>
              <a:buSzPts val="1000"/>
              <a:buChar char="■"/>
              <a:defRPr sz="1000"/>
            </a:lvl3pPr>
            <a:lvl4pPr indent="-292100" lvl="3" marL="1828800">
              <a:spcBef>
                <a:spcPts val="0"/>
              </a:spcBef>
              <a:spcAft>
                <a:spcPts val="0"/>
              </a:spcAft>
              <a:buSzPts val="1000"/>
              <a:buChar char="●"/>
              <a:defRPr sz="1000"/>
            </a:lvl4pPr>
            <a:lvl5pPr indent="-292100" lvl="4" marL="2286000">
              <a:spcBef>
                <a:spcPts val="0"/>
              </a:spcBef>
              <a:spcAft>
                <a:spcPts val="0"/>
              </a:spcAft>
              <a:buSzPts val="1000"/>
              <a:buChar char="○"/>
              <a:defRPr sz="1000"/>
            </a:lvl5pPr>
            <a:lvl6pPr indent="-292100" lvl="5" marL="2743200">
              <a:spcBef>
                <a:spcPts val="0"/>
              </a:spcBef>
              <a:spcAft>
                <a:spcPts val="0"/>
              </a:spcAft>
              <a:buSzPts val="1000"/>
              <a:buChar char="■"/>
              <a:defRPr sz="1000"/>
            </a:lvl6pPr>
            <a:lvl7pPr indent="-292100" lvl="6" marL="3200400">
              <a:spcBef>
                <a:spcPts val="0"/>
              </a:spcBef>
              <a:spcAft>
                <a:spcPts val="0"/>
              </a:spcAft>
              <a:buSzPts val="1000"/>
              <a:buChar char="●"/>
              <a:defRPr sz="1000"/>
            </a:lvl7pPr>
            <a:lvl8pPr indent="-292100" lvl="7" marL="3657600">
              <a:spcBef>
                <a:spcPts val="0"/>
              </a:spcBef>
              <a:spcAft>
                <a:spcPts val="0"/>
              </a:spcAft>
              <a:buSzPts val="1000"/>
              <a:buChar char="○"/>
              <a:defRPr sz="1000"/>
            </a:lvl8pPr>
            <a:lvl9pPr indent="-292100" lvl="8" marL="4114800">
              <a:spcBef>
                <a:spcPts val="0"/>
              </a:spcBef>
              <a:spcAft>
                <a:spcPts val="0"/>
              </a:spcAft>
              <a:buSzPts val="1000"/>
              <a:buChar char="■"/>
              <a:defRPr sz="1000"/>
            </a:lvl9pPr>
          </a:lstStyle>
          <a:p/>
        </p:txBody>
      </p:sp>
      <p:sp>
        <p:nvSpPr>
          <p:cNvPr id="192" name="Google Shape;192;p27"/>
          <p:cNvSpPr txBox="1"/>
          <p:nvPr>
            <p:ph idx="8" type="subTitle"/>
          </p:nvPr>
        </p:nvSpPr>
        <p:spPr>
          <a:xfrm>
            <a:off x="6057538" y="1182922"/>
            <a:ext cx="2705400" cy="354000"/>
          </a:xfrm>
          <a:prstGeom prst="rect">
            <a:avLst/>
          </a:prstGeom>
        </p:spPr>
        <p:txBody>
          <a:bodyPr anchorCtr="0" anchor="t" bIns="91425" lIns="91425" spcFirstLastPara="1" rIns="91425" wrap="square" tIns="91425">
            <a:spAutoFit/>
          </a:bodyPr>
          <a:lstStyle>
            <a:lvl1pPr lvl="0">
              <a:spcBef>
                <a:spcPts val="0"/>
              </a:spcBef>
              <a:spcAft>
                <a:spcPts val="0"/>
              </a:spcAft>
              <a:buSzPts val="1100"/>
              <a:buFont typeface="Inter Tight Medium"/>
              <a:buNone/>
              <a:defRPr sz="1100">
                <a:latin typeface="Inter Tight Medium"/>
                <a:ea typeface="Inter Tight Medium"/>
                <a:cs typeface="Inter Tight Medium"/>
                <a:sym typeface="Inter Tight Medium"/>
              </a:defRPr>
            </a:lvl1pPr>
            <a:lvl2pPr lvl="1">
              <a:spcBef>
                <a:spcPts val="0"/>
              </a:spcBef>
              <a:spcAft>
                <a:spcPts val="0"/>
              </a:spcAft>
              <a:buSzPts val="1100"/>
              <a:buFont typeface="Inter Tight Medium"/>
              <a:buNone/>
              <a:defRPr sz="1100">
                <a:latin typeface="Inter Tight Medium"/>
                <a:ea typeface="Inter Tight Medium"/>
                <a:cs typeface="Inter Tight Medium"/>
                <a:sym typeface="Inter Tight Medium"/>
              </a:defRPr>
            </a:lvl2pPr>
            <a:lvl3pPr lvl="2">
              <a:spcBef>
                <a:spcPts val="0"/>
              </a:spcBef>
              <a:spcAft>
                <a:spcPts val="0"/>
              </a:spcAft>
              <a:buSzPts val="1100"/>
              <a:buFont typeface="Inter Tight Medium"/>
              <a:buNone/>
              <a:defRPr sz="1100">
                <a:latin typeface="Inter Tight Medium"/>
                <a:ea typeface="Inter Tight Medium"/>
                <a:cs typeface="Inter Tight Medium"/>
                <a:sym typeface="Inter Tight Medium"/>
              </a:defRPr>
            </a:lvl3pPr>
            <a:lvl4pPr lvl="3">
              <a:spcBef>
                <a:spcPts val="0"/>
              </a:spcBef>
              <a:spcAft>
                <a:spcPts val="0"/>
              </a:spcAft>
              <a:buSzPts val="1100"/>
              <a:buFont typeface="Inter Tight Medium"/>
              <a:buNone/>
              <a:defRPr sz="1100">
                <a:latin typeface="Inter Tight Medium"/>
                <a:ea typeface="Inter Tight Medium"/>
                <a:cs typeface="Inter Tight Medium"/>
                <a:sym typeface="Inter Tight Medium"/>
              </a:defRPr>
            </a:lvl4pPr>
            <a:lvl5pPr lvl="4">
              <a:spcBef>
                <a:spcPts val="0"/>
              </a:spcBef>
              <a:spcAft>
                <a:spcPts val="0"/>
              </a:spcAft>
              <a:buSzPts val="1100"/>
              <a:buFont typeface="Inter Tight Medium"/>
              <a:buNone/>
              <a:defRPr sz="1100">
                <a:latin typeface="Inter Tight Medium"/>
                <a:ea typeface="Inter Tight Medium"/>
                <a:cs typeface="Inter Tight Medium"/>
                <a:sym typeface="Inter Tight Medium"/>
              </a:defRPr>
            </a:lvl5pPr>
            <a:lvl6pPr lvl="5">
              <a:spcBef>
                <a:spcPts val="0"/>
              </a:spcBef>
              <a:spcAft>
                <a:spcPts val="0"/>
              </a:spcAft>
              <a:buSzPts val="1100"/>
              <a:buFont typeface="Inter Tight Medium"/>
              <a:buNone/>
              <a:defRPr sz="1100">
                <a:latin typeface="Inter Tight Medium"/>
                <a:ea typeface="Inter Tight Medium"/>
                <a:cs typeface="Inter Tight Medium"/>
                <a:sym typeface="Inter Tight Medium"/>
              </a:defRPr>
            </a:lvl6pPr>
            <a:lvl7pPr lvl="6">
              <a:spcBef>
                <a:spcPts val="0"/>
              </a:spcBef>
              <a:spcAft>
                <a:spcPts val="0"/>
              </a:spcAft>
              <a:buSzPts val="1100"/>
              <a:buFont typeface="Inter Tight Medium"/>
              <a:buNone/>
              <a:defRPr sz="1100">
                <a:latin typeface="Inter Tight Medium"/>
                <a:ea typeface="Inter Tight Medium"/>
                <a:cs typeface="Inter Tight Medium"/>
                <a:sym typeface="Inter Tight Medium"/>
              </a:defRPr>
            </a:lvl7pPr>
            <a:lvl8pPr lvl="7">
              <a:spcBef>
                <a:spcPts val="0"/>
              </a:spcBef>
              <a:spcAft>
                <a:spcPts val="0"/>
              </a:spcAft>
              <a:buSzPts val="1100"/>
              <a:buFont typeface="Inter Tight Medium"/>
              <a:buNone/>
              <a:defRPr sz="1100">
                <a:latin typeface="Inter Tight Medium"/>
                <a:ea typeface="Inter Tight Medium"/>
                <a:cs typeface="Inter Tight Medium"/>
                <a:sym typeface="Inter Tight Medium"/>
              </a:defRPr>
            </a:lvl8pPr>
            <a:lvl9pPr lvl="8">
              <a:spcBef>
                <a:spcPts val="0"/>
              </a:spcBef>
              <a:spcAft>
                <a:spcPts val="0"/>
              </a:spcAft>
              <a:buSzPts val="1100"/>
              <a:buFont typeface="Inter Tight Medium"/>
              <a:buNone/>
              <a:defRPr sz="1100">
                <a:latin typeface="Inter Tight Medium"/>
                <a:ea typeface="Inter Tight Medium"/>
                <a:cs typeface="Inter Tight Medium"/>
                <a:sym typeface="Inter Tight Medium"/>
              </a:defRPr>
            </a:lvl9pPr>
          </a:lstStyle>
          <a:p/>
        </p:txBody>
      </p:sp>
      <p:sp>
        <p:nvSpPr>
          <p:cNvPr id="193" name="Google Shape;193;p27"/>
          <p:cNvSpPr txBox="1"/>
          <p:nvPr>
            <p:ph idx="9" type="body"/>
          </p:nvPr>
        </p:nvSpPr>
        <p:spPr>
          <a:xfrm>
            <a:off x="6057538" y="1521625"/>
            <a:ext cx="2705400" cy="646500"/>
          </a:xfrm>
          <a:prstGeom prst="rect">
            <a:avLst/>
          </a:prstGeom>
        </p:spPr>
        <p:txBody>
          <a:bodyPr anchorCtr="0" anchor="t" bIns="91425" lIns="91425" spcFirstLastPara="1" rIns="91425" wrap="square" tIns="91425">
            <a:spAutoFit/>
          </a:bodyPr>
          <a:lstStyle>
            <a:lvl1pPr indent="-292100" lvl="0" marL="457200">
              <a:spcBef>
                <a:spcPts val="0"/>
              </a:spcBef>
              <a:spcAft>
                <a:spcPts val="0"/>
              </a:spcAft>
              <a:buSzPts val="1000"/>
              <a:buChar char="●"/>
              <a:defRPr sz="1000"/>
            </a:lvl1pPr>
            <a:lvl2pPr indent="-292100" lvl="1" marL="914400">
              <a:spcBef>
                <a:spcPts val="0"/>
              </a:spcBef>
              <a:spcAft>
                <a:spcPts val="0"/>
              </a:spcAft>
              <a:buSzPts val="1000"/>
              <a:buChar char="○"/>
              <a:defRPr sz="1000"/>
            </a:lvl2pPr>
            <a:lvl3pPr indent="-292100" lvl="2" marL="1371600">
              <a:spcBef>
                <a:spcPts val="0"/>
              </a:spcBef>
              <a:spcAft>
                <a:spcPts val="0"/>
              </a:spcAft>
              <a:buSzPts val="1000"/>
              <a:buChar char="■"/>
              <a:defRPr sz="1000"/>
            </a:lvl3pPr>
            <a:lvl4pPr indent="-292100" lvl="3" marL="1828800">
              <a:spcBef>
                <a:spcPts val="0"/>
              </a:spcBef>
              <a:spcAft>
                <a:spcPts val="0"/>
              </a:spcAft>
              <a:buSzPts val="1000"/>
              <a:buChar char="●"/>
              <a:defRPr sz="1000"/>
            </a:lvl4pPr>
            <a:lvl5pPr indent="-292100" lvl="4" marL="2286000">
              <a:spcBef>
                <a:spcPts val="0"/>
              </a:spcBef>
              <a:spcAft>
                <a:spcPts val="0"/>
              </a:spcAft>
              <a:buSzPts val="1000"/>
              <a:buChar char="○"/>
              <a:defRPr sz="1000"/>
            </a:lvl5pPr>
            <a:lvl6pPr indent="-292100" lvl="5" marL="2743200">
              <a:spcBef>
                <a:spcPts val="0"/>
              </a:spcBef>
              <a:spcAft>
                <a:spcPts val="0"/>
              </a:spcAft>
              <a:buSzPts val="1000"/>
              <a:buChar char="■"/>
              <a:defRPr sz="1000"/>
            </a:lvl6pPr>
            <a:lvl7pPr indent="-292100" lvl="6" marL="3200400">
              <a:spcBef>
                <a:spcPts val="0"/>
              </a:spcBef>
              <a:spcAft>
                <a:spcPts val="0"/>
              </a:spcAft>
              <a:buSzPts val="1000"/>
              <a:buChar char="●"/>
              <a:defRPr sz="1000"/>
            </a:lvl7pPr>
            <a:lvl8pPr indent="-292100" lvl="7" marL="3657600">
              <a:spcBef>
                <a:spcPts val="0"/>
              </a:spcBef>
              <a:spcAft>
                <a:spcPts val="0"/>
              </a:spcAft>
              <a:buSzPts val="1000"/>
              <a:buChar char="○"/>
              <a:defRPr sz="1000"/>
            </a:lvl8pPr>
            <a:lvl9pPr indent="-292100" lvl="8" marL="4114800">
              <a:spcBef>
                <a:spcPts val="0"/>
              </a:spcBef>
              <a:spcAft>
                <a:spcPts val="0"/>
              </a:spcAft>
              <a:buSzPts val="1000"/>
              <a:buChar char="■"/>
              <a:defRPr sz="1000"/>
            </a:lvl9pPr>
          </a:lstStyle>
          <a:p/>
        </p:txBody>
      </p:sp>
      <p:sp>
        <p:nvSpPr>
          <p:cNvPr id="194" name="Google Shape;194;p27"/>
          <p:cNvSpPr txBox="1"/>
          <p:nvPr>
            <p:ph type="title"/>
          </p:nvPr>
        </p:nvSpPr>
        <p:spPr>
          <a:xfrm>
            <a:off x="333925" y="587150"/>
            <a:ext cx="8475600" cy="572700"/>
          </a:xfrm>
          <a:prstGeom prst="rect">
            <a:avLst/>
          </a:prstGeom>
        </p:spPr>
        <p:txBody>
          <a:bodyPr anchorCtr="0" anchor="t" bIns="91425" lIns="91425" spcFirstLastPara="1" rIns="91425" wrap="square" tIns="91425">
            <a:sp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95" name="Google Shape;195;p27"/>
          <p:cNvSpPr txBox="1"/>
          <p:nvPr>
            <p:ph idx="13" type="subTitle"/>
          </p:nvPr>
        </p:nvSpPr>
        <p:spPr>
          <a:xfrm>
            <a:off x="1716575" y="205550"/>
            <a:ext cx="2855400" cy="292500"/>
          </a:xfrm>
          <a:prstGeom prst="rect">
            <a:avLst/>
          </a:prstGeom>
        </p:spPr>
        <p:txBody>
          <a:bodyPr anchorCtr="0" anchor="t" bIns="91425" lIns="91425" spcFirstLastPara="1" rIns="91425" wrap="square" tIns="91425">
            <a:noAutofit/>
          </a:bodyPr>
          <a:lstStyle>
            <a:lvl1pPr lvl="0">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1pPr>
            <a:lvl2pPr lvl="1">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2pPr>
            <a:lvl3pPr lvl="2">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3pPr>
            <a:lvl4pPr lvl="3">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4pPr>
            <a:lvl5pPr lvl="4">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5pPr>
            <a:lvl6pPr lvl="5">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6pPr>
            <a:lvl7pPr lvl="6">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7pPr>
            <a:lvl8pPr lvl="7">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8pPr>
            <a:lvl9pPr lvl="8">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9pPr>
          </a:lstStyle>
          <a:p/>
        </p:txBody>
      </p:sp>
      <p:sp>
        <p:nvSpPr>
          <p:cNvPr id="196" name="Google Shape;196;p27"/>
          <p:cNvSpPr txBox="1"/>
          <p:nvPr>
            <p:ph idx="14" type="subTitle"/>
          </p:nvPr>
        </p:nvSpPr>
        <p:spPr>
          <a:xfrm>
            <a:off x="333925" y="205550"/>
            <a:ext cx="1353300" cy="292500"/>
          </a:xfrm>
          <a:prstGeom prst="rect">
            <a:avLst/>
          </a:prstGeom>
        </p:spPr>
        <p:txBody>
          <a:bodyPr anchorCtr="0" anchor="t" bIns="91425" lIns="91425" spcFirstLastPara="1" rIns="91425" wrap="square" tIns="91425">
            <a:noAutofit/>
          </a:bodyPr>
          <a:lstStyle>
            <a:lvl1pPr lvl="0">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1pPr>
            <a:lvl2pPr lvl="1">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2pPr>
            <a:lvl3pPr lvl="2">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3pPr>
            <a:lvl4pPr lvl="3">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4pPr>
            <a:lvl5pPr lvl="4">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5pPr>
            <a:lvl6pPr lvl="5">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6pPr>
            <a:lvl7pPr lvl="6">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7pPr>
            <a:lvl8pPr lvl="7">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8pPr>
            <a:lvl9pPr lvl="8">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9pPr>
          </a:lstStyl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ody and image 1">
  <p:cSld name="ONE_COLUMN_TEXT">
    <p:bg>
      <p:bgPr>
        <a:solidFill>
          <a:schemeClr val="lt1"/>
        </a:solidFill>
      </p:bgPr>
    </p:bg>
    <p:spTree>
      <p:nvGrpSpPr>
        <p:cNvPr id="197" name="Shape 197"/>
        <p:cNvGrpSpPr/>
        <p:nvPr/>
      </p:nvGrpSpPr>
      <p:grpSpPr>
        <a:xfrm>
          <a:off x="0" y="0"/>
          <a:ext cx="0" cy="0"/>
          <a:chOff x="0" y="0"/>
          <a:chExt cx="0" cy="0"/>
        </a:xfrm>
      </p:grpSpPr>
      <p:sp>
        <p:nvSpPr>
          <p:cNvPr id="198" name="Google Shape;198;p28"/>
          <p:cNvSpPr/>
          <p:nvPr>
            <p:ph idx="2" type="pic"/>
          </p:nvPr>
        </p:nvSpPr>
        <p:spPr>
          <a:xfrm>
            <a:off x="434125" y="2147825"/>
            <a:ext cx="8275200" cy="2679300"/>
          </a:xfrm>
          <a:prstGeom prst="snip1Rect">
            <a:avLst>
              <a:gd fmla="val 29467" name="adj"/>
            </a:avLst>
          </a:prstGeom>
          <a:noFill/>
          <a:ln>
            <a:noFill/>
          </a:ln>
        </p:spPr>
      </p:sp>
      <p:sp>
        <p:nvSpPr>
          <p:cNvPr id="199" name="Google Shape;199;p28"/>
          <p:cNvSpPr txBox="1"/>
          <p:nvPr>
            <p:ph idx="12" type="sldNum"/>
          </p:nvPr>
        </p:nvSpPr>
        <p:spPr>
          <a:xfrm>
            <a:off x="8260675" y="205550"/>
            <a:ext cx="548700" cy="292500"/>
          </a:xfrm>
          <a:prstGeom prst="rect">
            <a:avLst/>
          </a:prstGeom>
        </p:spPr>
        <p:txBody>
          <a:bodyPr anchorCtr="0" anchor="t"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200" name="Google Shape;200;p28"/>
          <p:cNvSpPr txBox="1"/>
          <p:nvPr>
            <p:ph type="title"/>
          </p:nvPr>
        </p:nvSpPr>
        <p:spPr>
          <a:xfrm>
            <a:off x="333925" y="587150"/>
            <a:ext cx="8475600" cy="572700"/>
          </a:xfrm>
          <a:prstGeom prst="rect">
            <a:avLst/>
          </a:prstGeom>
        </p:spPr>
        <p:txBody>
          <a:bodyPr anchorCtr="0" anchor="t" bIns="91425" lIns="91425" spcFirstLastPara="1" rIns="91425" wrap="square" tIns="91425">
            <a:sp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01" name="Google Shape;201;p28"/>
          <p:cNvSpPr txBox="1"/>
          <p:nvPr>
            <p:ph idx="1" type="body"/>
          </p:nvPr>
        </p:nvSpPr>
        <p:spPr>
          <a:xfrm>
            <a:off x="333925" y="1163150"/>
            <a:ext cx="8475600" cy="708000"/>
          </a:xfrm>
          <a:prstGeom prst="rect">
            <a:avLst/>
          </a:prstGeom>
        </p:spPr>
        <p:txBody>
          <a:bodyPr anchorCtr="0" anchor="t" bIns="91425" lIns="91425" spcFirstLastPara="1" rIns="91425" wrap="square" tIns="91425">
            <a:spAutoFit/>
          </a:bodyPr>
          <a:lstStyle>
            <a:lvl1pPr indent="-336550" lvl="0" marL="457200">
              <a:spcBef>
                <a:spcPts val="0"/>
              </a:spcBef>
              <a:spcAft>
                <a:spcPts val="0"/>
              </a:spcAft>
              <a:buSzPts val="1700"/>
              <a:buChar char="●"/>
              <a:defRPr/>
            </a:lvl1pPr>
            <a:lvl2pPr indent="-336550" lvl="1" marL="914400">
              <a:spcBef>
                <a:spcPts val="0"/>
              </a:spcBef>
              <a:spcAft>
                <a:spcPts val="0"/>
              </a:spcAft>
              <a:buSzPts val="1700"/>
              <a:buChar char="○"/>
              <a:defRPr/>
            </a:lvl2pPr>
            <a:lvl3pPr indent="-336550" lvl="2" marL="1371600">
              <a:spcBef>
                <a:spcPts val="0"/>
              </a:spcBef>
              <a:spcAft>
                <a:spcPts val="0"/>
              </a:spcAft>
              <a:buSzPts val="1700"/>
              <a:buChar char="■"/>
              <a:defRPr/>
            </a:lvl3pPr>
            <a:lvl4pPr indent="-336550" lvl="3" marL="1828800">
              <a:spcBef>
                <a:spcPts val="0"/>
              </a:spcBef>
              <a:spcAft>
                <a:spcPts val="0"/>
              </a:spcAft>
              <a:buSzPts val="1700"/>
              <a:buChar char="●"/>
              <a:defRPr/>
            </a:lvl4pPr>
            <a:lvl5pPr indent="-336550" lvl="4" marL="2286000">
              <a:spcBef>
                <a:spcPts val="0"/>
              </a:spcBef>
              <a:spcAft>
                <a:spcPts val="0"/>
              </a:spcAft>
              <a:buSzPts val="1700"/>
              <a:buChar char="○"/>
              <a:defRPr/>
            </a:lvl5pPr>
            <a:lvl6pPr indent="-336550" lvl="5" marL="2743200">
              <a:spcBef>
                <a:spcPts val="0"/>
              </a:spcBef>
              <a:spcAft>
                <a:spcPts val="0"/>
              </a:spcAft>
              <a:buSzPts val="1700"/>
              <a:buChar char="■"/>
              <a:defRPr/>
            </a:lvl6pPr>
            <a:lvl7pPr indent="-336550" lvl="6" marL="3200400">
              <a:spcBef>
                <a:spcPts val="0"/>
              </a:spcBef>
              <a:spcAft>
                <a:spcPts val="0"/>
              </a:spcAft>
              <a:buSzPts val="1700"/>
              <a:buChar char="●"/>
              <a:defRPr/>
            </a:lvl7pPr>
            <a:lvl8pPr indent="-336550" lvl="7" marL="3657600">
              <a:spcBef>
                <a:spcPts val="0"/>
              </a:spcBef>
              <a:spcAft>
                <a:spcPts val="0"/>
              </a:spcAft>
              <a:buSzPts val="1700"/>
              <a:buChar char="○"/>
              <a:defRPr/>
            </a:lvl8pPr>
            <a:lvl9pPr indent="-336550" lvl="8" marL="4114800">
              <a:spcBef>
                <a:spcPts val="0"/>
              </a:spcBef>
              <a:spcAft>
                <a:spcPts val="0"/>
              </a:spcAft>
              <a:buSzPts val="1700"/>
              <a:buChar char="■"/>
              <a:defRPr/>
            </a:lvl9pPr>
          </a:lstStyle>
          <a:p/>
        </p:txBody>
      </p:sp>
      <p:sp>
        <p:nvSpPr>
          <p:cNvPr id="202" name="Google Shape;202;p28"/>
          <p:cNvSpPr txBox="1"/>
          <p:nvPr>
            <p:ph idx="3" type="subTitle"/>
          </p:nvPr>
        </p:nvSpPr>
        <p:spPr>
          <a:xfrm>
            <a:off x="1716575" y="205550"/>
            <a:ext cx="2855400" cy="292500"/>
          </a:xfrm>
          <a:prstGeom prst="rect">
            <a:avLst/>
          </a:prstGeom>
        </p:spPr>
        <p:txBody>
          <a:bodyPr anchorCtr="0" anchor="t" bIns="91425" lIns="91425" spcFirstLastPara="1" rIns="91425" wrap="square" tIns="91425">
            <a:noAutofit/>
          </a:bodyPr>
          <a:lstStyle>
            <a:lvl1pPr lvl="0">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1pPr>
            <a:lvl2pPr lvl="1">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2pPr>
            <a:lvl3pPr lvl="2">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3pPr>
            <a:lvl4pPr lvl="3">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4pPr>
            <a:lvl5pPr lvl="4">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5pPr>
            <a:lvl6pPr lvl="5">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6pPr>
            <a:lvl7pPr lvl="6">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7pPr>
            <a:lvl8pPr lvl="7">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8pPr>
            <a:lvl9pPr lvl="8">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9pPr>
          </a:lstStyle>
          <a:p/>
        </p:txBody>
      </p:sp>
      <p:sp>
        <p:nvSpPr>
          <p:cNvPr id="203" name="Google Shape;203;p28"/>
          <p:cNvSpPr txBox="1"/>
          <p:nvPr>
            <p:ph idx="4" type="subTitle"/>
          </p:nvPr>
        </p:nvSpPr>
        <p:spPr>
          <a:xfrm>
            <a:off x="333925" y="205550"/>
            <a:ext cx="1353300" cy="292500"/>
          </a:xfrm>
          <a:prstGeom prst="rect">
            <a:avLst/>
          </a:prstGeom>
        </p:spPr>
        <p:txBody>
          <a:bodyPr anchorCtr="0" anchor="t" bIns="91425" lIns="91425" spcFirstLastPara="1" rIns="91425" wrap="square" tIns="91425">
            <a:noAutofit/>
          </a:bodyPr>
          <a:lstStyle>
            <a:lvl1pPr lvl="0">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1pPr>
            <a:lvl2pPr lvl="1">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2pPr>
            <a:lvl3pPr lvl="2">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3pPr>
            <a:lvl4pPr lvl="3">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4pPr>
            <a:lvl5pPr lvl="4">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5pPr>
            <a:lvl6pPr lvl="5">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6pPr>
            <a:lvl7pPr lvl="6">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7pPr>
            <a:lvl8pPr lvl="7">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8pPr>
            <a:lvl9pPr lvl="8">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9pPr>
          </a:lstStyle>
          <a:p/>
        </p:txBody>
      </p:sp>
    </p:spTree>
  </p:cSld>
  <p:clrMapOvr>
    <a:masterClrMapping/>
  </p:clrMapOvr>
  <p:extLst>
    <p:ext uri="{DCECCB84-F9BA-43D5-87BE-67443E8EF086}">
      <p15:sldGuideLst>
        <p15:guide id="1" pos="273">
          <p15:clr>
            <a:srgbClr val="E46962"/>
          </p15:clr>
        </p15:guide>
      </p15:sldGuideLst>
    </p:ext>
  </p:extLst>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teractive pop-up left">
  <p:cSld name="ONE_COLUMN_TEXT_1">
    <p:bg>
      <p:bgPr>
        <a:solidFill>
          <a:schemeClr val="lt1"/>
        </a:solidFill>
      </p:bgPr>
    </p:bg>
    <p:spTree>
      <p:nvGrpSpPr>
        <p:cNvPr id="204" name="Shape 204"/>
        <p:cNvGrpSpPr/>
        <p:nvPr/>
      </p:nvGrpSpPr>
      <p:grpSpPr>
        <a:xfrm>
          <a:off x="0" y="0"/>
          <a:ext cx="0" cy="0"/>
          <a:chOff x="0" y="0"/>
          <a:chExt cx="0" cy="0"/>
        </a:xfrm>
      </p:grpSpPr>
      <p:grpSp>
        <p:nvGrpSpPr>
          <p:cNvPr id="205" name="Google Shape;205;p29"/>
          <p:cNvGrpSpPr/>
          <p:nvPr/>
        </p:nvGrpSpPr>
        <p:grpSpPr>
          <a:xfrm>
            <a:off x="433788" y="1202208"/>
            <a:ext cx="2632899" cy="904617"/>
            <a:chOff x="433788" y="1202208"/>
            <a:chExt cx="2632899" cy="904617"/>
          </a:xfrm>
        </p:grpSpPr>
        <p:sp>
          <p:nvSpPr>
            <p:cNvPr id="206" name="Google Shape;206;p29"/>
            <p:cNvSpPr/>
            <p:nvPr/>
          </p:nvSpPr>
          <p:spPr>
            <a:xfrm>
              <a:off x="433788" y="1202325"/>
              <a:ext cx="2632800" cy="904500"/>
            </a:xfrm>
            <a:prstGeom prst="snip1Rect">
              <a:avLst>
                <a:gd fmla="val 35102" name="adj"/>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Inter Tight"/>
                <a:ea typeface="Inter Tight"/>
                <a:cs typeface="Inter Tight"/>
                <a:sym typeface="Inter Tight"/>
              </a:endParaRPr>
            </a:p>
          </p:txBody>
        </p:sp>
        <p:sp>
          <p:nvSpPr>
            <p:cNvPr id="207" name="Google Shape;207;p29"/>
            <p:cNvSpPr/>
            <p:nvPr/>
          </p:nvSpPr>
          <p:spPr>
            <a:xfrm rot="-6523">
              <a:off x="2750486" y="1202508"/>
              <a:ext cx="316201" cy="3180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lt2"/>
                  </a:solidFill>
                  <a:latin typeface="Inter Tight"/>
                  <a:ea typeface="Inter Tight"/>
                  <a:cs typeface="Inter Tight"/>
                  <a:sym typeface="Inter Tight"/>
                </a:rPr>
                <a:t> </a:t>
              </a:r>
              <a:endParaRPr>
                <a:solidFill>
                  <a:schemeClr val="lt2"/>
                </a:solidFill>
                <a:latin typeface="Inter Tight"/>
                <a:ea typeface="Inter Tight"/>
                <a:cs typeface="Inter Tight"/>
                <a:sym typeface="Inter Tight"/>
              </a:endParaRPr>
            </a:p>
          </p:txBody>
        </p:sp>
      </p:grpSp>
      <p:sp>
        <p:nvSpPr>
          <p:cNvPr id="208" name="Google Shape;208;p29"/>
          <p:cNvSpPr txBox="1"/>
          <p:nvPr>
            <p:ph idx="1" type="subTitle"/>
          </p:nvPr>
        </p:nvSpPr>
        <p:spPr>
          <a:xfrm>
            <a:off x="437000" y="1202200"/>
            <a:ext cx="2322900" cy="354000"/>
          </a:xfrm>
          <a:prstGeom prst="rect">
            <a:avLst/>
          </a:prstGeom>
        </p:spPr>
        <p:txBody>
          <a:bodyPr anchorCtr="0" anchor="t" bIns="91425" lIns="91425" spcFirstLastPara="1" rIns="91425" wrap="square" tIns="91425">
            <a:spAutoFit/>
          </a:bodyPr>
          <a:lstStyle>
            <a:lvl1pPr lvl="0">
              <a:spcBef>
                <a:spcPts val="0"/>
              </a:spcBef>
              <a:spcAft>
                <a:spcPts val="0"/>
              </a:spcAft>
              <a:buClr>
                <a:schemeClr val="lt1"/>
              </a:buClr>
              <a:buSzPts val="1100"/>
              <a:buFont typeface="Inter Tight Medium"/>
              <a:buNone/>
              <a:defRPr sz="1100">
                <a:solidFill>
                  <a:schemeClr val="lt1"/>
                </a:solidFill>
                <a:latin typeface="Inter Tight Medium"/>
                <a:ea typeface="Inter Tight Medium"/>
                <a:cs typeface="Inter Tight Medium"/>
                <a:sym typeface="Inter Tight Medium"/>
              </a:defRPr>
            </a:lvl1pPr>
            <a:lvl2pPr lvl="1">
              <a:spcBef>
                <a:spcPts val="0"/>
              </a:spcBef>
              <a:spcAft>
                <a:spcPts val="0"/>
              </a:spcAft>
              <a:buClr>
                <a:schemeClr val="lt1"/>
              </a:buClr>
              <a:buSzPts val="1100"/>
              <a:buFont typeface="Inter Tight Medium"/>
              <a:buNone/>
              <a:defRPr sz="1100">
                <a:solidFill>
                  <a:schemeClr val="lt1"/>
                </a:solidFill>
                <a:latin typeface="Inter Tight Medium"/>
                <a:ea typeface="Inter Tight Medium"/>
                <a:cs typeface="Inter Tight Medium"/>
                <a:sym typeface="Inter Tight Medium"/>
              </a:defRPr>
            </a:lvl2pPr>
            <a:lvl3pPr lvl="2">
              <a:spcBef>
                <a:spcPts val="0"/>
              </a:spcBef>
              <a:spcAft>
                <a:spcPts val="0"/>
              </a:spcAft>
              <a:buClr>
                <a:schemeClr val="lt1"/>
              </a:buClr>
              <a:buSzPts val="1100"/>
              <a:buFont typeface="Inter Tight Medium"/>
              <a:buNone/>
              <a:defRPr sz="1100">
                <a:solidFill>
                  <a:schemeClr val="lt1"/>
                </a:solidFill>
                <a:latin typeface="Inter Tight Medium"/>
                <a:ea typeface="Inter Tight Medium"/>
                <a:cs typeface="Inter Tight Medium"/>
                <a:sym typeface="Inter Tight Medium"/>
              </a:defRPr>
            </a:lvl3pPr>
            <a:lvl4pPr lvl="3">
              <a:spcBef>
                <a:spcPts val="0"/>
              </a:spcBef>
              <a:spcAft>
                <a:spcPts val="0"/>
              </a:spcAft>
              <a:buClr>
                <a:schemeClr val="lt1"/>
              </a:buClr>
              <a:buSzPts val="1100"/>
              <a:buFont typeface="Inter Tight Medium"/>
              <a:buNone/>
              <a:defRPr sz="1100">
                <a:solidFill>
                  <a:schemeClr val="lt1"/>
                </a:solidFill>
                <a:latin typeface="Inter Tight Medium"/>
                <a:ea typeface="Inter Tight Medium"/>
                <a:cs typeface="Inter Tight Medium"/>
                <a:sym typeface="Inter Tight Medium"/>
              </a:defRPr>
            </a:lvl4pPr>
            <a:lvl5pPr lvl="4">
              <a:spcBef>
                <a:spcPts val="0"/>
              </a:spcBef>
              <a:spcAft>
                <a:spcPts val="0"/>
              </a:spcAft>
              <a:buClr>
                <a:schemeClr val="lt1"/>
              </a:buClr>
              <a:buSzPts val="1100"/>
              <a:buFont typeface="Inter Tight Medium"/>
              <a:buNone/>
              <a:defRPr sz="1100">
                <a:solidFill>
                  <a:schemeClr val="lt1"/>
                </a:solidFill>
                <a:latin typeface="Inter Tight Medium"/>
                <a:ea typeface="Inter Tight Medium"/>
                <a:cs typeface="Inter Tight Medium"/>
                <a:sym typeface="Inter Tight Medium"/>
              </a:defRPr>
            </a:lvl5pPr>
            <a:lvl6pPr lvl="5">
              <a:spcBef>
                <a:spcPts val="0"/>
              </a:spcBef>
              <a:spcAft>
                <a:spcPts val="0"/>
              </a:spcAft>
              <a:buClr>
                <a:schemeClr val="lt1"/>
              </a:buClr>
              <a:buSzPts val="1100"/>
              <a:buFont typeface="Inter Tight Medium"/>
              <a:buNone/>
              <a:defRPr sz="1100">
                <a:solidFill>
                  <a:schemeClr val="lt1"/>
                </a:solidFill>
                <a:latin typeface="Inter Tight Medium"/>
                <a:ea typeface="Inter Tight Medium"/>
                <a:cs typeface="Inter Tight Medium"/>
                <a:sym typeface="Inter Tight Medium"/>
              </a:defRPr>
            </a:lvl6pPr>
            <a:lvl7pPr lvl="6">
              <a:spcBef>
                <a:spcPts val="0"/>
              </a:spcBef>
              <a:spcAft>
                <a:spcPts val="0"/>
              </a:spcAft>
              <a:buClr>
                <a:schemeClr val="lt1"/>
              </a:buClr>
              <a:buSzPts val="1100"/>
              <a:buFont typeface="Inter Tight Medium"/>
              <a:buNone/>
              <a:defRPr sz="1100">
                <a:solidFill>
                  <a:schemeClr val="lt1"/>
                </a:solidFill>
                <a:latin typeface="Inter Tight Medium"/>
                <a:ea typeface="Inter Tight Medium"/>
                <a:cs typeface="Inter Tight Medium"/>
                <a:sym typeface="Inter Tight Medium"/>
              </a:defRPr>
            </a:lvl7pPr>
            <a:lvl8pPr lvl="7">
              <a:spcBef>
                <a:spcPts val="0"/>
              </a:spcBef>
              <a:spcAft>
                <a:spcPts val="0"/>
              </a:spcAft>
              <a:buClr>
                <a:schemeClr val="lt1"/>
              </a:buClr>
              <a:buSzPts val="1100"/>
              <a:buFont typeface="Inter Tight Medium"/>
              <a:buNone/>
              <a:defRPr sz="1100">
                <a:solidFill>
                  <a:schemeClr val="lt1"/>
                </a:solidFill>
                <a:latin typeface="Inter Tight Medium"/>
                <a:ea typeface="Inter Tight Medium"/>
                <a:cs typeface="Inter Tight Medium"/>
                <a:sym typeface="Inter Tight Medium"/>
              </a:defRPr>
            </a:lvl8pPr>
            <a:lvl9pPr lvl="8">
              <a:spcBef>
                <a:spcPts val="0"/>
              </a:spcBef>
              <a:spcAft>
                <a:spcPts val="0"/>
              </a:spcAft>
              <a:buClr>
                <a:schemeClr val="lt1"/>
              </a:buClr>
              <a:buSzPts val="1100"/>
              <a:buFont typeface="Inter Tight Medium"/>
              <a:buNone/>
              <a:defRPr sz="1100">
                <a:solidFill>
                  <a:schemeClr val="lt1"/>
                </a:solidFill>
                <a:latin typeface="Inter Tight Medium"/>
                <a:ea typeface="Inter Tight Medium"/>
                <a:cs typeface="Inter Tight Medium"/>
                <a:sym typeface="Inter Tight Medium"/>
              </a:defRPr>
            </a:lvl9pPr>
          </a:lstStyle>
          <a:p/>
        </p:txBody>
      </p:sp>
      <p:sp>
        <p:nvSpPr>
          <p:cNvPr id="209" name="Google Shape;209;p29"/>
          <p:cNvSpPr txBox="1"/>
          <p:nvPr>
            <p:ph idx="2" type="body"/>
          </p:nvPr>
        </p:nvSpPr>
        <p:spPr>
          <a:xfrm>
            <a:off x="437000" y="1460325"/>
            <a:ext cx="2632800" cy="646500"/>
          </a:xfrm>
          <a:prstGeom prst="rect">
            <a:avLst/>
          </a:prstGeom>
        </p:spPr>
        <p:txBody>
          <a:bodyPr anchorCtr="0" anchor="t" bIns="91425" lIns="91425" spcFirstLastPara="1" rIns="91425" wrap="square" tIns="91425">
            <a:spAutoFit/>
          </a:bodyPr>
          <a:lstStyle>
            <a:lvl1pPr indent="-292100" lvl="0" marL="457200">
              <a:spcBef>
                <a:spcPts val="0"/>
              </a:spcBef>
              <a:spcAft>
                <a:spcPts val="0"/>
              </a:spcAft>
              <a:buClr>
                <a:schemeClr val="lt1"/>
              </a:buClr>
              <a:buSzPts val="1000"/>
              <a:buChar char="●"/>
              <a:defRPr sz="1000">
                <a:solidFill>
                  <a:schemeClr val="lt1"/>
                </a:solidFill>
              </a:defRPr>
            </a:lvl1pPr>
            <a:lvl2pPr indent="-292100" lvl="1" marL="914400">
              <a:spcBef>
                <a:spcPts val="0"/>
              </a:spcBef>
              <a:spcAft>
                <a:spcPts val="0"/>
              </a:spcAft>
              <a:buClr>
                <a:schemeClr val="lt1"/>
              </a:buClr>
              <a:buSzPts val="1000"/>
              <a:buChar char="○"/>
              <a:defRPr sz="1000">
                <a:solidFill>
                  <a:schemeClr val="lt1"/>
                </a:solidFill>
              </a:defRPr>
            </a:lvl2pPr>
            <a:lvl3pPr indent="-292100" lvl="2" marL="1371600">
              <a:spcBef>
                <a:spcPts val="0"/>
              </a:spcBef>
              <a:spcAft>
                <a:spcPts val="0"/>
              </a:spcAft>
              <a:buClr>
                <a:schemeClr val="lt1"/>
              </a:buClr>
              <a:buSzPts val="1000"/>
              <a:buChar char="■"/>
              <a:defRPr sz="1000">
                <a:solidFill>
                  <a:schemeClr val="lt1"/>
                </a:solidFill>
              </a:defRPr>
            </a:lvl3pPr>
            <a:lvl4pPr indent="-292100" lvl="3" marL="1828800">
              <a:spcBef>
                <a:spcPts val="0"/>
              </a:spcBef>
              <a:spcAft>
                <a:spcPts val="0"/>
              </a:spcAft>
              <a:buClr>
                <a:schemeClr val="lt1"/>
              </a:buClr>
              <a:buSzPts val="1000"/>
              <a:buChar char="●"/>
              <a:defRPr sz="1000">
                <a:solidFill>
                  <a:schemeClr val="lt1"/>
                </a:solidFill>
              </a:defRPr>
            </a:lvl4pPr>
            <a:lvl5pPr indent="-292100" lvl="4" marL="2286000">
              <a:spcBef>
                <a:spcPts val="0"/>
              </a:spcBef>
              <a:spcAft>
                <a:spcPts val="0"/>
              </a:spcAft>
              <a:buClr>
                <a:schemeClr val="lt1"/>
              </a:buClr>
              <a:buSzPts val="1000"/>
              <a:buChar char="○"/>
              <a:defRPr sz="1000">
                <a:solidFill>
                  <a:schemeClr val="lt1"/>
                </a:solidFill>
              </a:defRPr>
            </a:lvl5pPr>
            <a:lvl6pPr indent="-292100" lvl="5" marL="2743200">
              <a:spcBef>
                <a:spcPts val="0"/>
              </a:spcBef>
              <a:spcAft>
                <a:spcPts val="0"/>
              </a:spcAft>
              <a:buClr>
                <a:schemeClr val="lt1"/>
              </a:buClr>
              <a:buSzPts val="1000"/>
              <a:buChar char="■"/>
              <a:defRPr sz="1000">
                <a:solidFill>
                  <a:schemeClr val="lt1"/>
                </a:solidFill>
              </a:defRPr>
            </a:lvl6pPr>
            <a:lvl7pPr indent="-292100" lvl="6" marL="3200400">
              <a:spcBef>
                <a:spcPts val="0"/>
              </a:spcBef>
              <a:spcAft>
                <a:spcPts val="0"/>
              </a:spcAft>
              <a:buClr>
                <a:schemeClr val="lt1"/>
              </a:buClr>
              <a:buSzPts val="1000"/>
              <a:buChar char="●"/>
              <a:defRPr sz="1000">
                <a:solidFill>
                  <a:schemeClr val="lt1"/>
                </a:solidFill>
              </a:defRPr>
            </a:lvl7pPr>
            <a:lvl8pPr indent="-292100" lvl="7" marL="3657600">
              <a:spcBef>
                <a:spcPts val="0"/>
              </a:spcBef>
              <a:spcAft>
                <a:spcPts val="0"/>
              </a:spcAft>
              <a:buClr>
                <a:schemeClr val="lt1"/>
              </a:buClr>
              <a:buSzPts val="1000"/>
              <a:buChar char="○"/>
              <a:defRPr sz="1000">
                <a:solidFill>
                  <a:schemeClr val="lt1"/>
                </a:solidFill>
              </a:defRPr>
            </a:lvl8pPr>
            <a:lvl9pPr indent="-292100" lvl="8" marL="4114800">
              <a:spcBef>
                <a:spcPts val="0"/>
              </a:spcBef>
              <a:spcAft>
                <a:spcPts val="0"/>
              </a:spcAft>
              <a:buClr>
                <a:schemeClr val="lt1"/>
              </a:buClr>
              <a:buSzPts val="1000"/>
              <a:buChar char="■"/>
              <a:defRPr sz="1000">
                <a:solidFill>
                  <a:schemeClr val="lt1"/>
                </a:solidFill>
              </a:defRPr>
            </a:lvl9pPr>
          </a:lstStyle>
          <a:p/>
        </p:txBody>
      </p:sp>
      <p:sp>
        <p:nvSpPr>
          <p:cNvPr id="210" name="Google Shape;210;p29"/>
          <p:cNvSpPr/>
          <p:nvPr>
            <p:ph idx="3" type="pic"/>
          </p:nvPr>
        </p:nvSpPr>
        <p:spPr>
          <a:xfrm>
            <a:off x="434125" y="2147825"/>
            <a:ext cx="8275200" cy="2679300"/>
          </a:xfrm>
          <a:prstGeom prst="snip1Rect">
            <a:avLst>
              <a:gd fmla="val 29467" name="adj"/>
            </a:avLst>
          </a:prstGeom>
          <a:noFill/>
          <a:ln>
            <a:noFill/>
          </a:ln>
        </p:spPr>
      </p:sp>
      <p:sp>
        <p:nvSpPr>
          <p:cNvPr id="211" name="Google Shape;211;p29"/>
          <p:cNvSpPr txBox="1"/>
          <p:nvPr>
            <p:ph idx="12" type="sldNum"/>
          </p:nvPr>
        </p:nvSpPr>
        <p:spPr>
          <a:xfrm>
            <a:off x="8260675" y="205550"/>
            <a:ext cx="548700" cy="292500"/>
          </a:xfrm>
          <a:prstGeom prst="rect">
            <a:avLst/>
          </a:prstGeom>
        </p:spPr>
        <p:txBody>
          <a:bodyPr anchorCtr="0" anchor="t"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212" name="Google Shape;212;p29"/>
          <p:cNvSpPr txBox="1"/>
          <p:nvPr>
            <p:ph type="title"/>
          </p:nvPr>
        </p:nvSpPr>
        <p:spPr>
          <a:xfrm>
            <a:off x="333925" y="587150"/>
            <a:ext cx="8475600" cy="572700"/>
          </a:xfrm>
          <a:prstGeom prst="rect">
            <a:avLst/>
          </a:prstGeom>
        </p:spPr>
        <p:txBody>
          <a:bodyPr anchorCtr="0" anchor="t" bIns="91425" lIns="91425" spcFirstLastPara="1" rIns="91425" wrap="square" tIns="91425">
            <a:sp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13" name="Google Shape;213;p29"/>
          <p:cNvSpPr txBox="1"/>
          <p:nvPr>
            <p:ph idx="4" type="subTitle"/>
          </p:nvPr>
        </p:nvSpPr>
        <p:spPr>
          <a:xfrm>
            <a:off x="1716575" y="205550"/>
            <a:ext cx="2855400" cy="292500"/>
          </a:xfrm>
          <a:prstGeom prst="rect">
            <a:avLst/>
          </a:prstGeom>
        </p:spPr>
        <p:txBody>
          <a:bodyPr anchorCtr="0" anchor="t" bIns="91425" lIns="91425" spcFirstLastPara="1" rIns="91425" wrap="square" tIns="91425">
            <a:noAutofit/>
          </a:bodyPr>
          <a:lstStyle>
            <a:lvl1pPr lvl="0">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1pPr>
            <a:lvl2pPr lvl="1">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2pPr>
            <a:lvl3pPr lvl="2">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3pPr>
            <a:lvl4pPr lvl="3">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4pPr>
            <a:lvl5pPr lvl="4">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5pPr>
            <a:lvl6pPr lvl="5">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6pPr>
            <a:lvl7pPr lvl="6">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7pPr>
            <a:lvl8pPr lvl="7">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8pPr>
            <a:lvl9pPr lvl="8">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9pPr>
          </a:lstStyle>
          <a:p/>
        </p:txBody>
      </p:sp>
      <p:sp>
        <p:nvSpPr>
          <p:cNvPr id="214" name="Google Shape;214;p29"/>
          <p:cNvSpPr txBox="1"/>
          <p:nvPr>
            <p:ph idx="5" type="subTitle"/>
          </p:nvPr>
        </p:nvSpPr>
        <p:spPr>
          <a:xfrm>
            <a:off x="333925" y="205550"/>
            <a:ext cx="1353300" cy="292500"/>
          </a:xfrm>
          <a:prstGeom prst="rect">
            <a:avLst/>
          </a:prstGeom>
        </p:spPr>
        <p:txBody>
          <a:bodyPr anchorCtr="0" anchor="t" bIns="91425" lIns="91425" spcFirstLastPara="1" rIns="91425" wrap="square" tIns="91425">
            <a:noAutofit/>
          </a:bodyPr>
          <a:lstStyle>
            <a:lvl1pPr lvl="0">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1pPr>
            <a:lvl2pPr lvl="1">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2pPr>
            <a:lvl3pPr lvl="2">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3pPr>
            <a:lvl4pPr lvl="3">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4pPr>
            <a:lvl5pPr lvl="4">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5pPr>
            <a:lvl6pPr lvl="5">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6pPr>
            <a:lvl7pPr lvl="6">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7pPr>
            <a:lvl8pPr lvl="7">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8pPr>
            <a:lvl9pPr lvl="8">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9pPr>
          </a:lstStyle>
          <a:p/>
        </p:txBody>
      </p:sp>
    </p:spTree>
  </p:cSld>
  <p:clrMapOvr>
    <a:masterClrMapping/>
  </p:clrMapOvr>
  <p:extLst>
    <p:ext uri="{DCECCB84-F9BA-43D5-87BE-67443E8EF086}">
      <p15:sldGuideLst>
        <p15:guide id="1" pos="273">
          <p15:clr>
            <a:srgbClr val="E46962"/>
          </p15:clr>
        </p15:guide>
        <p15:guide id="2" orient="horz" pos="1353">
          <p15:clr>
            <a:srgbClr val="E46962"/>
          </p15:clr>
        </p15:guide>
      </p15:sldGuideLst>
    </p:ext>
  </p:extLst>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teractive pop-up middle">
  <p:cSld name="ONE_COLUMN_TEXT_1_2">
    <p:bg>
      <p:bgPr>
        <a:solidFill>
          <a:schemeClr val="lt1"/>
        </a:solidFill>
      </p:bgPr>
    </p:bg>
    <p:spTree>
      <p:nvGrpSpPr>
        <p:cNvPr id="215" name="Shape 215"/>
        <p:cNvGrpSpPr/>
        <p:nvPr/>
      </p:nvGrpSpPr>
      <p:grpSpPr>
        <a:xfrm>
          <a:off x="0" y="0"/>
          <a:ext cx="0" cy="0"/>
          <a:chOff x="0" y="0"/>
          <a:chExt cx="0" cy="0"/>
        </a:xfrm>
      </p:grpSpPr>
      <p:grpSp>
        <p:nvGrpSpPr>
          <p:cNvPr id="216" name="Google Shape;216;p30"/>
          <p:cNvGrpSpPr/>
          <p:nvPr/>
        </p:nvGrpSpPr>
        <p:grpSpPr>
          <a:xfrm>
            <a:off x="3253950" y="1202208"/>
            <a:ext cx="2632899" cy="904617"/>
            <a:chOff x="3253950" y="1202208"/>
            <a:chExt cx="2632899" cy="904617"/>
          </a:xfrm>
        </p:grpSpPr>
        <p:sp>
          <p:nvSpPr>
            <p:cNvPr id="217" name="Google Shape;217;p30"/>
            <p:cNvSpPr/>
            <p:nvPr/>
          </p:nvSpPr>
          <p:spPr>
            <a:xfrm>
              <a:off x="3253950" y="1202325"/>
              <a:ext cx="2632800" cy="904500"/>
            </a:xfrm>
            <a:prstGeom prst="snip1Rect">
              <a:avLst>
                <a:gd fmla="val 35102" name="adj"/>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2"/>
                </a:solidFill>
                <a:latin typeface="Inter Tight"/>
                <a:ea typeface="Inter Tight"/>
                <a:cs typeface="Inter Tight"/>
                <a:sym typeface="Inter Tight"/>
              </a:endParaRPr>
            </a:p>
          </p:txBody>
        </p:sp>
        <p:sp>
          <p:nvSpPr>
            <p:cNvPr id="218" name="Google Shape;218;p30"/>
            <p:cNvSpPr/>
            <p:nvPr/>
          </p:nvSpPr>
          <p:spPr>
            <a:xfrm rot="-6523">
              <a:off x="5570649" y="1202508"/>
              <a:ext cx="316201" cy="3180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lt2"/>
                  </a:solidFill>
                  <a:latin typeface="Inter Tight"/>
                  <a:ea typeface="Inter Tight"/>
                  <a:cs typeface="Inter Tight"/>
                  <a:sym typeface="Inter Tight"/>
                </a:rPr>
                <a:t> </a:t>
              </a:r>
              <a:endParaRPr>
                <a:solidFill>
                  <a:schemeClr val="lt2"/>
                </a:solidFill>
                <a:latin typeface="Inter Tight"/>
                <a:ea typeface="Inter Tight"/>
                <a:cs typeface="Inter Tight"/>
                <a:sym typeface="Inter Tight"/>
              </a:endParaRPr>
            </a:p>
          </p:txBody>
        </p:sp>
      </p:grpSp>
      <p:sp>
        <p:nvSpPr>
          <p:cNvPr id="219" name="Google Shape;219;p30"/>
          <p:cNvSpPr txBox="1"/>
          <p:nvPr>
            <p:ph idx="1" type="subTitle"/>
          </p:nvPr>
        </p:nvSpPr>
        <p:spPr>
          <a:xfrm>
            <a:off x="3257163" y="1202200"/>
            <a:ext cx="2322900" cy="354000"/>
          </a:xfrm>
          <a:prstGeom prst="rect">
            <a:avLst/>
          </a:prstGeom>
        </p:spPr>
        <p:txBody>
          <a:bodyPr anchorCtr="0" anchor="t" bIns="91425" lIns="91425" spcFirstLastPara="1" rIns="91425" wrap="square" tIns="91425">
            <a:spAutoFit/>
          </a:bodyPr>
          <a:lstStyle>
            <a:lvl1pPr lvl="0">
              <a:spcBef>
                <a:spcPts val="0"/>
              </a:spcBef>
              <a:spcAft>
                <a:spcPts val="0"/>
              </a:spcAft>
              <a:buClr>
                <a:schemeClr val="lt1"/>
              </a:buClr>
              <a:buSzPts val="1100"/>
              <a:buFont typeface="Inter Tight Medium"/>
              <a:buNone/>
              <a:defRPr sz="1100">
                <a:solidFill>
                  <a:schemeClr val="lt1"/>
                </a:solidFill>
                <a:latin typeface="Inter Tight Medium"/>
                <a:ea typeface="Inter Tight Medium"/>
                <a:cs typeface="Inter Tight Medium"/>
                <a:sym typeface="Inter Tight Medium"/>
              </a:defRPr>
            </a:lvl1pPr>
            <a:lvl2pPr lvl="1">
              <a:spcBef>
                <a:spcPts val="0"/>
              </a:spcBef>
              <a:spcAft>
                <a:spcPts val="0"/>
              </a:spcAft>
              <a:buClr>
                <a:schemeClr val="lt1"/>
              </a:buClr>
              <a:buSzPts val="1100"/>
              <a:buFont typeface="Inter Tight Medium"/>
              <a:buNone/>
              <a:defRPr sz="1100">
                <a:solidFill>
                  <a:schemeClr val="lt1"/>
                </a:solidFill>
                <a:latin typeface="Inter Tight Medium"/>
                <a:ea typeface="Inter Tight Medium"/>
                <a:cs typeface="Inter Tight Medium"/>
                <a:sym typeface="Inter Tight Medium"/>
              </a:defRPr>
            </a:lvl2pPr>
            <a:lvl3pPr lvl="2">
              <a:spcBef>
                <a:spcPts val="0"/>
              </a:spcBef>
              <a:spcAft>
                <a:spcPts val="0"/>
              </a:spcAft>
              <a:buClr>
                <a:schemeClr val="lt1"/>
              </a:buClr>
              <a:buSzPts val="1100"/>
              <a:buFont typeface="Inter Tight Medium"/>
              <a:buNone/>
              <a:defRPr sz="1100">
                <a:solidFill>
                  <a:schemeClr val="lt1"/>
                </a:solidFill>
                <a:latin typeface="Inter Tight Medium"/>
                <a:ea typeface="Inter Tight Medium"/>
                <a:cs typeface="Inter Tight Medium"/>
                <a:sym typeface="Inter Tight Medium"/>
              </a:defRPr>
            </a:lvl3pPr>
            <a:lvl4pPr lvl="3">
              <a:spcBef>
                <a:spcPts val="0"/>
              </a:spcBef>
              <a:spcAft>
                <a:spcPts val="0"/>
              </a:spcAft>
              <a:buClr>
                <a:schemeClr val="lt1"/>
              </a:buClr>
              <a:buSzPts val="1100"/>
              <a:buFont typeface="Inter Tight Medium"/>
              <a:buNone/>
              <a:defRPr sz="1100">
                <a:solidFill>
                  <a:schemeClr val="lt1"/>
                </a:solidFill>
                <a:latin typeface="Inter Tight Medium"/>
                <a:ea typeface="Inter Tight Medium"/>
                <a:cs typeface="Inter Tight Medium"/>
                <a:sym typeface="Inter Tight Medium"/>
              </a:defRPr>
            </a:lvl4pPr>
            <a:lvl5pPr lvl="4">
              <a:spcBef>
                <a:spcPts val="0"/>
              </a:spcBef>
              <a:spcAft>
                <a:spcPts val="0"/>
              </a:spcAft>
              <a:buClr>
                <a:schemeClr val="lt1"/>
              </a:buClr>
              <a:buSzPts val="1100"/>
              <a:buFont typeface="Inter Tight Medium"/>
              <a:buNone/>
              <a:defRPr sz="1100">
                <a:solidFill>
                  <a:schemeClr val="lt1"/>
                </a:solidFill>
                <a:latin typeface="Inter Tight Medium"/>
                <a:ea typeface="Inter Tight Medium"/>
                <a:cs typeface="Inter Tight Medium"/>
                <a:sym typeface="Inter Tight Medium"/>
              </a:defRPr>
            </a:lvl5pPr>
            <a:lvl6pPr lvl="5">
              <a:spcBef>
                <a:spcPts val="0"/>
              </a:spcBef>
              <a:spcAft>
                <a:spcPts val="0"/>
              </a:spcAft>
              <a:buClr>
                <a:schemeClr val="lt1"/>
              </a:buClr>
              <a:buSzPts val="1100"/>
              <a:buFont typeface="Inter Tight Medium"/>
              <a:buNone/>
              <a:defRPr sz="1100">
                <a:solidFill>
                  <a:schemeClr val="lt1"/>
                </a:solidFill>
                <a:latin typeface="Inter Tight Medium"/>
                <a:ea typeface="Inter Tight Medium"/>
                <a:cs typeface="Inter Tight Medium"/>
                <a:sym typeface="Inter Tight Medium"/>
              </a:defRPr>
            </a:lvl6pPr>
            <a:lvl7pPr lvl="6">
              <a:spcBef>
                <a:spcPts val="0"/>
              </a:spcBef>
              <a:spcAft>
                <a:spcPts val="0"/>
              </a:spcAft>
              <a:buClr>
                <a:schemeClr val="lt1"/>
              </a:buClr>
              <a:buSzPts val="1100"/>
              <a:buFont typeface="Inter Tight Medium"/>
              <a:buNone/>
              <a:defRPr sz="1100">
                <a:solidFill>
                  <a:schemeClr val="lt1"/>
                </a:solidFill>
                <a:latin typeface="Inter Tight Medium"/>
                <a:ea typeface="Inter Tight Medium"/>
                <a:cs typeface="Inter Tight Medium"/>
                <a:sym typeface="Inter Tight Medium"/>
              </a:defRPr>
            </a:lvl7pPr>
            <a:lvl8pPr lvl="7">
              <a:spcBef>
                <a:spcPts val="0"/>
              </a:spcBef>
              <a:spcAft>
                <a:spcPts val="0"/>
              </a:spcAft>
              <a:buClr>
                <a:schemeClr val="lt1"/>
              </a:buClr>
              <a:buSzPts val="1100"/>
              <a:buFont typeface="Inter Tight Medium"/>
              <a:buNone/>
              <a:defRPr sz="1100">
                <a:solidFill>
                  <a:schemeClr val="lt1"/>
                </a:solidFill>
                <a:latin typeface="Inter Tight Medium"/>
                <a:ea typeface="Inter Tight Medium"/>
                <a:cs typeface="Inter Tight Medium"/>
                <a:sym typeface="Inter Tight Medium"/>
              </a:defRPr>
            </a:lvl8pPr>
            <a:lvl9pPr lvl="8">
              <a:spcBef>
                <a:spcPts val="0"/>
              </a:spcBef>
              <a:spcAft>
                <a:spcPts val="0"/>
              </a:spcAft>
              <a:buClr>
                <a:schemeClr val="lt1"/>
              </a:buClr>
              <a:buSzPts val="1100"/>
              <a:buFont typeface="Inter Tight Medium"/>
              <a:buNone/>
              <a:defRPr sz="1100">
                <a:solidFill>
                  <a:schemeClr val="lt1"/>
                </a:solidFill>
                <a:latin typeface="Inter Tight Medium"/>
                <a:ea typeface="Inter Tight Medium"/>
                <a:cs typeface="Inter Tight Medium"/>
                <a:sym typeface="Inter Tight Medium"/>
              </a:defRPr>
            </a:lvl9pPr>
          </a:lstStyle>
          <a:p/>
        </p:txBody>
      </p:sp>
      <p:sp>
        <p:nvSpPr>
          <p:cNvPr id="220" name="Google Shape;220;p30"/>
          <p:cNvSpPr txBox="1"/>
          <p:nvPr>
            <p:ph idx="2" type="body"/>
          </p:nvPr>
        </p:nvSpPr>
        <p:spPr>
          <a:xfrm>
            <a:off x="3257163" y="1460325"/>
            <a:ext cx="2632800" cy="646500"/>
          </a:xfrm>
          <a:prstGeom prst="rect">
            <a:avLst/>
          </a:prstGeom>
        </p:spPr>
        <p:txBody>
          <a:bodyPr anchorCtr="0" anchor="t" bIns="91425" lIns="91425" spcFirstLastPara="1" rIns="91425" wrap="square" tIns="91425">
            <a:spAutoFit/>
          </a:bodyPr>
          <a:lstStyle>
            <a:lvl1pPr indent="-292100" lvl="0" marL="457200">
              <a:spcBef>
                <a:spcPts val="0"/>
              </a:spcBef>
              <a:spcAft>
                <a:spcPts val="0"/>
              </a:spcAft>
              <a:buClr>
                <a:schemeClr val="lt1"/>
              </a:buClr>
              <a:buSzPts val="1000"/>
              <a:buChar char="●"/>
              <a:defRPr sz="1000">
                <a:solidFill>
                  <a:schemeClr val="lt1"/>
                </a:solidFill>
              </a:defRPr>
            </a:lvl1pPr>
            <a:lvl2pPr indent="-292100" lvl="1" marL="914400">
              <a:spcBef>
                <a:spcPts val="0"/>
              </a:spcBef>
              <a:spcAft>
                <a:spcPts val="0"/>
              </a:spcAft>
              <a:buClr>
                <a:schemeClr val="lt1"/>
              </a:buClr>
              <a:buSzPts val="1000"/>
              <a:buChar char="○"/>
              <a:defRPr sz="1000">
                <a:solidFill>
                  <a:schemeClr val="lt1"/>
                </a:solidFill>
              </a:defRPr>
            </a:lvl2pPr>
            <a:lvl3pPr indent="-292100" lvl="2" marL="1371600">
              <a:spcBef>
                <a:spcPts val="0"/>
              </a:spcBef>
              <a:spcAft>
                <a:spcPts val="0"/>
              </a:spcAft>
              <a:buClr>
                <a:schemeClr val="lt1"/>
              </a:buClr>
              <a:buSzPts val="1000"/>
              <a:buChar char="■"/>
              <a:defRPr sz="1000">
                <a:solidFill>
                  <a:schemeClr val="lt1"/>
                </a:solidFill>
              </a:defRPr>
            </a:lvl3pPr>
            <a:lvl4pPr indent="-292100" lvl="3" marL="1828800">
              <a:spcBef>
                <a:spcPts val="0"/>
              </a:spcBef>
              <a:spcAft>
                <a:spcPts val="0"/>
              </a:spcAft>
              <a:buClr>
                <a:schemeClr val="lt1"/>
              </a:buClr>
              <a:buSzPts val="1000"/>
              <a:buChar char="●"/>
              <a:defRPr sz="1000">
                <a:solidFill>
                  <a:schemeClr val="lt1"/>
                </a:solidFill>
              </a:defRPr>
            </a:lvl4pPr>
            <a:lvl5pPr indent="-292100" lvl="4" marL="2286000">
              <a:spcBef>
                <a:spcPts val="0"/>
              </a:spcBef>
              <a:spcAft>
                <a:spcPts val="0"/>
              </a:spcAft>
              <a:buClr>
                <a:schemeClr val="lt1"/>
              </a:buClr>
              <a:buSzPts val="1000"/>
              <a:buChar char="○"/>
              <a:defRPr sz="1000">
                <a:solidFill>
                  <a:schemeClr val="lt1"/>
                </a:solidFill>
              </a:defRPr>
            </a:lvl5pPr>
            <a:lvl6pPr indent="-292100" lvl="5" marL="2743200">
              <a:spcBef>
                <a:spcPts val="0"/>
              </a:spcBef>
              <a:spcAft>
                <a:spcPts val="0"/>
              </a:spcAft>
              <a:buClr>
                <a:schemeClr val="lt1"/>
              </a:buClr>
              <a:buSzPts val="1000"/>
              <a:buChar char="■"/>
              <a:defRPr sz="1000">
                <a:solidFill>
                  <a:schemeClr val="lt1"/>
                </a:solidFill>
              </a:defRPr>
            </a:lvl6pPr>
            <a:lvl7pPr indent="-292100" lvl="6" marL="3200400">
              <a:spcBef>
                <a:spcPts val="0"/>
              </a:spcBef>
              <a:spcAft>
                <a:spcPts val="0"/>
              </a:spcAft>
              <a:buClr>
                <a:schemeClr val="lt1"/>
              </a:buClr>
              <a:buSzPts val="1000"/>
              <a:buChar char="●"/>
              <a:defRPr sz="1000">
                <a:solidFill>
                  <a:schemeClr val="lt1"/>
                </a:solidFill>
              </a:defRPr>
            </a:lvl7pPr>
            <a:lvl8pPr indent="-292100" lvl="7" marL="3657600">
              <a:spcBef>
                <a:spcPts val="0"/>
              </a:spcBef>
              <a:spcAft>
                <a:spcPts val="0"/>
              </a:spcAft>
              <a:buClr>
                <a:schemeClr val="lt1"/>
              </a:buClr>
              <a:buSzPts val="1000"/>
              <a:buChar char="○"/>
              <a:defRPr sz="1000">
                <a:solidFill>
                  <a:schemeClr val="lt1"/>
                </a:solidFill>
              </a:defRPr>
            </a:lvl8pPr>
            <a:lvl9pPr indent="-292100" lvl="8" marL="4114800">
              <a:spcBef>
                <a:spcPts val="0"/>
              </a:spcBef>
              <a:spcAft>
                <a:spcPts val="0"/>
              </a:spcAft>
              <a:buClr>
                <a:schemeClr val="lt1"/>
              </a:buClr>
              <a:buSzPts val="1000"/>
              <a:buChar char="■"/>
              <a:defRPr sz="1000">
                <a:solidFill>
                  <a:schemeClr val="lt1"/>
                </a:solidFill>
              </a:defRPr>
            </a:lvl9pPr>
          </a:lstStyle>
          <a:p/>
        </p:txBody>
      </p:sp>
      <p:sp>
        <p:nvSpPr>
          <p:cNvPr id="221" name="Google Shape;221;p30"/>
          <p:cNvSpPr/>
          <p:nvPr>
            <p:ph idx="3" type="pic"/>
          </p:nvPr>
        </p:nvSpPr>
        <p:spPr>
          <a:xfrm>
            <a:off x="434125" y="2147825"/>
            <a:ext cx="8275200" cy="2679300"/>
          </a:xfrm>
          <a:prstGeom prst="snip1Rect">
            <a:avLst>
              <a:gd fmla="val 29467" name="adj"/>
            </a:avLst>
          </a:prstGeom>
          <a:noFill/>
          <a:ln>
            <a:noFill/>
          </a:ln>
        </p:spPr>
      </p:sp>
      <p:sp>
        <p:nvSpPr>
          <p:cNvPr id="222" name="Google Shape;222;p30"/>
          <p:cNvSpPr txBox="1"/>
          <p:nvPr>
            <p:ph idx="12" type="sldNum"/>
          </p:nvPr>
        </p:nvSpPr>
        <p:spPr>
          <a:xfrm>
            <a:off x="8260675" y="205550"/>
            <a:ext cx="548700" cy="292500"/>
          </a:xfrm>
          <a:prstGeom prst="rect">
            <a:avLst/>
          </a:prstGeom>
        </p:spPr>
        <p:txBody>
          <a:bodyPr anchorCtr="0" anchor="t"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223" name="Google Shape;223;p30"/>
          <p:cNvSpPr txBox="1"/>
          <p:nvPr>
            <p:ph type="title"/>
          </p:nvPr>
        </p:nvSpPr>
        <p:spPr>
          <a:xfrm>
            <a:off x="333925" y="587150"/>
            <a:ext cx="8475600" cy="572700"/>
          </a:xfrm>
          <a:prstGeom prst="rect">
            <a:avLst/>
          </a:prstGeom>
        </p:spPr>
        <p:txBody>
          <a:bodyPr anchorCtr="0" anchor="t" bIns="91425" lIns="91425" spcFirstLastPara="1" rIns="91425" wrap="square" tIns="91425">
            <a:sp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4" name="Google Shape;224;p30"/>
          <p:cNvSpPr txBox="1"/>
          <p:nvPr>
            <p:ph idx="4" type="subTitle"/>
          </p:nvPr>
        </p:nvSpPr>
        <p:spPr>
          <a:xfrm>
            <a:off x="1716575" y="205550"/>
            <a:ext cx="2855400" cy="292500"/>
          </a:xfrm>
          <a:prstGeom prst="rect">
            <a:avLst/>
          </a:prstGeom>
        </p:spPr>
        <p:txBody>
          <a:bodyPr anchorCtr="0" anchor="t" bIns="91425" lIns="91425" spcFirstLastPara="1" rIns="91425" wrap="square" tIns="91425">
            <a:noAutofit/>
          </a:bodyPr>
          <a:lstStyle>
            <a:lvl1pPr lvl="0">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1pPr>
            <a:lvl2pPr lvl="1">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2pPr>
            <a:lvl3pPr lvl="2">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3pPr>
            <a:lvl4pPr lvl="3">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4pPr>
            <a:lvl5pPr lvl="4">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5pPr>
            <a:lvl6pPr lvl="5">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6pPr>
            <a:lvl7pPr lvl="6">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7pPr>
            <a:lvl8pPr lvl="7">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8pPr>
            <a:lvl9pPr lvl="8">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9pPr>
          </a:lstStyle>
          <a:p/>
        </p:txBody>
      </p:sp>
      <p:sp>
        <p:nvSpPr>
          <p:cNvPr id="225" name="Google Shape;225;p30"/>
          <p:cNvSpPr txBox="1"/>
          <p:nvPr>
            <p:ph idx="5" type="subTitle"/>
          </p:nvPr>
        </p:nvSpPr>
        <p:spPr>
          <a:xfrm>
            <a:off x="333925" y="205550"/>
            <a:ext cx="1353300" cy="292500"/>
          </a:xfrm>
          <a:prstGeom prst="rect">
            <a:avLst/>
          </a:prstGeom>
        </p:spPr>
        <p:txBody>
          <a:bodyPr anchorCtr="0" anchor="t" bIns="91425" lIns="91425" spcFirstLastPara="1" rIns="91425" wrap="square" tIns="91425">
            <a:noAutofit/>
          </a:bodyPr>
          <a:lstStyle>
            <a:lvl1pPr lvl="0">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1pPr>
            <a:lvl2pPr lvl="1">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2pPr>
            <a:lvl3pPr lvl="2">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3pPr>
            <a:lvl4pPr lvl="3">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4pPr>
            <a:lvl5pPr lvl="4">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5pPr>
            <a:lvl6pPr lvl="5">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6pPr>
            <a:lvl7pPr lvl="6">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7pPr>
            <a:lvl8pPr lvl="7">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8pPr>
            <a:lvl9pPr lvl="8">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p:cSld name="TITLE_AND_BODY_1_1">
    <p:spTree>
      <p:nvGrpSpPr>
        <p:cNvPr id="23" name="Shape 23"/>
        <p:cNvGrpSpPr/>
        <p:nvPr/>
      </p:nvGrpSpPr>
      <p:grpSpPr>
        <a:xfrm>
          <a:off x="0" y="0"/>
          <a:ext cx="0" cy="0"/>
          <a:chOff x="0" y="0"/>
          <a:chExt cx="0" cy="0"/>
        </a:xfrm>
      </p:grpSpPr>
      <p:sp>
        <p:nvSpPr>
          <p:cNvPr id="24" name="Google Shape;24;p4"/>
          <p:cNvSpPr txBox="1"/>
          <p:nvPr>
            <p:ph type="title"/>
          </p:nvPr>
        </p:nvSpPr>
        <p:spPr>
          <a:xfrm>
            <a:off x="311700" y="445025"/>
            <a:ext cx="8520600" cy="572700"/>
          </a:xfrm>
          <a:prstGeom prst="rect">
            <a:avLst/>
          </a:prstGeom>
        </p:spPr>
        <p:txBody>
          <a:bodyPr anchorCtr="0" anchor="t" bIns="91425" lIns="91425" spcFirstLastPara="1" rIns="91425" wrap="square" tIns="91425">
            <a:sp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5" name="Google Shape;25;p4"/>
          <p:cNvSpPr txBox="1"/>
          <p:nvPr>
            <p:ph idx="1" type="body"/>
          </p:nvPr>
        </p:nvSpPr>
        <p:spPr>
          <a:xfrm>
            <a:off x="311700" y="1152475"/>
            <a:ext cx="8520600" cy="3416400"/>
          </a:xfrm>
          <a:prstGeom prst="rect">
            <a:avLst/>
          </a:prstGeom>
        </p:spPr>
        <p:txBody>
          <a:bodyPr anchorCtr="0" anchor="t" bIns="91425" lIns="91425" spcFirstLastPara="1" rIns="91425" wrap="square" tIns="91425">
            <a:spAutoFit/>
          </a:bodyPr>
          <a:lstStyle>
            <a:lvl1pPr indent="-336550" lvl="0" marL="457200">
              <a:spcBef>
                <a:spcPts val="0"/>
              </a:spcBef>
              <a:spcAft>
                <a:spcPts val="0"/>
              </a:spcAft>
              <a:buSzPts val="1700"/>
              <a:buChar char="●"/>
              <a:defRPr/>
            </a:lvl1pPr>
            <a:lvl2pPr indent="-336550" lvl="1" marL="914400">
              <a:spcBef>
                <a:spcPts val="0"/>
              </a:spcBef>
              <a:spcAft>
                <a:spcPts val="0"/>
              </a:spcAft>
              <a:buSzPts val="1700"/>
              <a:buChar char="○"/>
              <a:defRPr/>
            </a:lvl2pPr>
            <a:lvl3pPr indent="-336550" lvl="2" marL="1371600">
              <a:spcBef>
                <a:spcPts val="0"/>
              </a:spcBef>
              <a:spcAft>
                <a:spcPts val="0"/>
              </a:spcAft>
              <a:buSzPts val="1700"/>
              <a:buChar char="■"/>
              <a:defRPr/>
            </a:lvl3pPr>
            <a:lvl4pPr indent="-336550" lvl="3" marL="1828800">
              <a:spcBef>
                <a:spcPts val="0"/>
              </a:spcBef>
              <a:spcAft>
                <a:spcPts val="0"/>
              </a:spcAft>
              <a:buSzPts val="1700"/>
              <a:buChar char="●"/>
              <a:defRPr/>
            </a:lvl4pPr>
            <a:lvl5pPr indent="-336550" lvl="4" marL="2286000">
              <a:spcBef>
                <a:spcPts val="0"/>
              </a:spcBef>
              <a:spcAft>
                <a:spcPts val="0"/>
              </a:spcAft>
              <a:buSzPts val="1700"/>
              <a:buChar char="○"/>
              <a:defRPr/>
            </a:lvl5pPr>
            <a:lvl6pPr indent="-336550" lvl="5" marL="2743200">
              <a:spcBef>
                <a:spcPts val="0"/>
              </a:spcBef>
              <a:spcAft>
                <a:spcPts val="0"/>
              </a:spcAft>
              <a:buSzPts val="1700"/>
              <a:buChar char="■"/>
              <a:defRPr/>
            </a:lvl6pPr>
            <a:lvl7pPr indent="-336550" lvl="6" marL="3200400">
              <a:spcBef>
                <a:spcPts val="0"/>
              </a:spcBef>
              <a:spcAft>
                <a:spcPts val="0"/>
              </a:spcAft>
              <a:buSzPts val="1700"/>
              <a:buChar char="●"/>
              <a:defRPr/>
            </a:lvl7pPr>
            <a:lvl8pPr indent="-336550" lvl="7" marL="3657600">
              <a:spcBef>
                <a:spcPts val="0"/>
              </a:spcBef>
              <a:spcAft>
                <a:spcPts val="0"/>
              </a:spcAft>
              <a:buSzPts val="1700"/>
              <a:buChar char="○"/>
              <a:defRPr/>
            </a:lvl8pPr>
            <a:lvl9pPr indent="-336550" lvl="8" marL="4114800">
              <a:spcBef>
                <a:spcPts val="0"/>
              </a:spcBef>
              <a:spcAft>
                <a:spcPts val="0"/>
              </a:spcAft>
              <a:buSzPts val="1700"/>
              <a:buChar char="■"/>
              <a:defRPr/>
            </a:lvl9pPr>
          </a:lstStyle>
          <a:p/>
        </p:txBody>
      </p:sp>
      <p:sp>
        <p:nvSpPr>
          <p:cNvPr id="26" name="Google Shape;26;p4"/>
          <p:cNvSpPr txBox="1"/>
          <p:nvPr>
            <p:ph idx="12" type="sldNum"/>
          </p:nvPr>
        </p:nvSpPr>
        <p:spPr>
          <a:xfrm>
            <a:off x="8472458" y="4663217"/>
            <a:ext cx="548700" cy="393600"/>
          </a:xfrm>
          <a:prstGeom prst="rect">
            <a:avLst/>
          </a:prstGeom>
        </p:spPr>
        <p:txBody>
          <a:bodyPr anchorCtr="0" anchor="t"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teractive pop-up right, long text">
  <p:cSld name="ONE_COLUMN_TEXT_1_1">
    <p:bg>
      <p:bgPr>
        <a:solidFill>
          <a:schemeClr val="lt1"/>
        </a:solidFill>
      </p:bgPr>
    </p:bg>
    <p:spTree>
      <p:nvGrpSpPr>
        <p:cNvPr id="226" name="Shape 226"/>
        <p:cNvGrpSpPr/>
        <p:nvPr/>
      </p:nvGrpSpPr>
      <p:grpSpPr>
        <a:xfrm>
          <a:off x="0" y="0"/>
          <a:ext cx="0" cy="0"/>
          <a:chOff x="0" y="0"/>
          <a:chExt cx="0" cy="0"/>
        </a:xfrm>
      </p:grpSpPr>
      <p:sp>
        <p:nvSpPr>
          <p:cNvPr id="227" name="Google Shape;227;p31"/>
          <p:cNvSpPr/>
          <p:nvPr/>
        </p:nvSpPr>
        <p:spPr>
          <a:xfrm>
            <a:off x="3253825" y="1202325"/>
            <a:ext cx="5453100" cy="904500"/>
          </a:xfrm>
          <a:prstGeom prst="snip1Rect">
            <a:avLst>
              <a:gd fmla="val 35019" name="adj"/>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Inter Tight"/>
              <a:ea typeface="Inter Tight"/>
              <a:cs typeface="Inter Tight"/>
              <a:sym typeface="Inter Tight"/>
            </a:endParaRPr>
          </a:p>
        </p:txBody>
      </p:sp>
      <p:sp>
        <p:nvSpPr>
          <p:cNvPr id="228" name="Google Shape;228;p31"/>
          <p:cNvSpPr txBox="1"/>
          <p:nvPr>
            <p:ph idx="1" type="subTitle"/>
          </p:nvPr>
        </p:nvSpPr>
        <p:spPr>
          <a:xfrm>
            <a:off x="3253950" y="1202200"/>
            <a:ext cx="5136900" cy="354000"/>
          </a:xfrm>
          <a:prstGeom prst="rect">
            <a:avLst/>
          </a:prstGeom>
        </p:spPr>
        <p:txBody>
          <a:bodyPr anchorCtr="0" anchor="t" bIns="91425" lIns="91425" spcFirstLastPara="1" rIns="91425" wrap="square" tIns="91425">
            <a:spAutoFit/>
          </a:bodyPr>
          <a:lstStyle>
            <a:lvl1pPr lvl="0">
              <a:spcBef>
                <a:spcPts val="0"/>
              </a:spcBef>
              <a:spcAft>
                <a:spcPts val="0"/>
              </a:spcAft>
              <a:buClr>
                <a:schemeClr val="lt1"/>
              </a:buClr>
              <a:buSzPts val="1100"/>
              <a:buFont typeface="Inter Tight Medium"/>
              <a:buNone/>
              <a:defRPr sz="1100">
                <a:solidFill>
                  <a:schemeClr val="lt1"/>
                </a:solidFill>
                <a:latin typeface="Inter Tight Medium"/>
                <a:ea typeface="Inter Tight Medium"/>
                <a:cs typeface="Inter Tight Medium"/>
                <a:sym typeface="Inter Tight Medium"/>
              </a:defRPr>
            </a:lvl1pPr>
            <a:lvl2pPr lvl="1">
              <a:spcBef>
                <a:spcPts val="0"/>
              </a:spcBef>
              <a:spcAft>
                <a:spcPts val="0"/>
              </a:spcAft>
              <a:buClr>
                <a:schemeClr val="lt1"/>
              </a:buClr>
              <a:buSzPts val="1100"/>
              <a:buFont typeface="Inter Tight Medium"/>
              <a:buNone/>
              <a:defRPr sz="1100">
                <a:solidFill>
                  <a:schemeClr val="lt1"/>
                </a:solidFill>
                <a:latin typeface="Inter Tight Medium"/>
                <a:ea typeface="Inter Tight Medium"/>
                <a:cs typeface="Inter Tight Medium"/>
                <a:sym typeface="Inter Tight Medium"/>
              </a:defRPr>
            </a:lvl2pPr>
            <a:lvl3pPr lvl="2">
              <a:spcBef>
                <a:spcPts val="0"/>
              </a:spcBef>
              <a:spcAft>
                <a:spcPts val="0"/>
              </a:spcAft>
              <a:buClr>
                <a:schemeClr val="lt1"/>
              </a:buClr>
              <a:buSzPts val="1100"/>
              <a:buFont typeface="Inter Tight Medium"/>
              <a:buNone/>
              <a:defRPr sz="1100">
                <a:solidFill>
                  <a:schemeClr val="lt1"/>
                </a:solidFill>
                <a:latin typeface="Inter Tight Medium"/>
                <a:ea typeface="Inter Tight Medium"/>
                <a:cs typeface="Inter Tight Medium"/>
                <a:sym typeface="Inter Tight Medium"/>
              </a:defRPr>
            </a:lvl3pPr>
            <a:lvl4pPr lvl="3">
              <a:spcBef>
                <a:spcPts val="0"/>
              </a:spcBef>
              <a:spcAft>
                <a:spcPts val="0"/>
              </a:spcAft>
              <a:buClr>
                <a:schemeClr val="lt1"/>
              </a:buClr>
              <a:buSzPts val="1100"/>
              <a:buFont typeface="Inter Tight Medium"/>
              <a:buNone/>
              <a:defRPr sz="1100">
                <a:solidFill>
                  <a:schemeClr val="lt1"/>
                </a:solidFill>
                <a:latin typeface="Inter Tight Medium"/>
                <a:ea typeface="Inter Tight Medium"/>
                <a:cs typeface="Inter Tight Medium"/>
                <a:sym typeface="Inter Tight Medium"/>
              </a:defRPr>
            </a:lvl4pPr>
            <a:lvl5pPr lvl="4">
              <a:spcBef>
                <a:spcPts val="0"/>
              </a:spcBef>
              <a:spcAft>
                <a:spcPts val="0"/>
              </a:spcAft>
              <a:buClr>
                <a:schemeClr val="lt1"/>
              </a:buClr>
              <a:buSzPts val="1100"/>
              <a:buFont typeface="Inter Tight Medium"/>
              <a:buNone/>
              <a:defRPr sz="1100">
                <a:solidFill>
                  <a:schemeClr val="lt1"/>
                </a:solidFill>
                <a:latin typeface="Inter Tight Medium"/>
                <a:ea typeface="Inter Tight Medium"/>
                <a:cs typeface="Inter Tight Medium"/>
                <a:sym typeface="Inter Tight Medium"/>
              </a:defRPr>
            </a:lvl5pPr>
            <a:lvl6pPr lvl="5">
              <a:spcBef>
                <a:spcPts val="0"/>
              </a:spcBef>
              <a:spcAft>
                <a:spcPts val="0"/>
              </a:spcAft>
              <a:buClr>
                <a:schemeClr val="lt1"/>
              </a:buClr>
              <a:buSzPts val="1100"/>
              <a:buFont typeface="Inter Tight Medium"/>
              <a:buNone/>
              <a:defRPr sz="1100">
                <a:solidFill>
                  <a:schemeClr val="lt1"/>
                </a:solidFill>
                <a:latin typeface="Inter Tight Medium"/>
                <a:ea typeface="Inter Tight Medium"/>
                <a:cs typeface="Inter Tight Medium"/>
                <a:sym typeface="Inter Tight Medium"/>
              </a:defRPr>
            </a:lvl6pPr>
            <a:lvl7pPr lvl="6">
              <a:spcBef>
                <a:spcPts val="0"/>
              </a:spcBef>
              <a:spcAft>
                <a:spcPts val="0"/>
              </a:spcAft>
              <a:buClr>
                <a:schemeClr val="lt1"/>
              </a:buClr>
              <a:buSzPts val="1100"/>
              <a:buFont typeface="Inter Tight Medium"/>
              <a:buNone/>
              <a:defRPr sz="1100">
                <a:solidFill>
                  <a:schemeClr val="lt1"/>
                </a:solidFill>
                <a:latin typeface="Inter Tight Medium"/>
                <a:ea typeface="Inter Tight Medium"/>
                <a:cs typeface="Inter Tight Medium"/>
                <a:sym typeface="Inter Tight Medium"/>
              </a:defRPr>
            </a:lvl7pPr>
            <a:lvl8pPr lvl="7">
              <a:spcBef>
                <a:spcPts val="0"/>
              </a:spcBef>
              <a:spcAft>
                <a:spcPts val="0"/>
              </a:spcAft>
              <a:buClr>
                <a:schemeClr val="lt1"/>
              </a:buClr>
              <a:buSzPts val="1100"/>
              <a:buFont typeface="Inter Tight Medium"/>
              <a:buNone/>
              <a:defRPr sz="1100">
                <a:solidFill>
                  <a:schemeClr val="lt1"/>
                </a:solidFill>
                <a:latin typeface="Inter Tight Medium"/>
                <a:ea typeface="Inter Tight Medium"/>
                <a:cs typeface="Inter Tight Medium"/>
                <a:sym typeface="Inter Tight Medium"/>
              </a:defRPr>
            </a:lvl8pPr>
            <a:lvl9pPr lvl="8">
              <a:spcBef>
                <a:spcPts val="0"/>
              </a:spcBef>
              <a:spcAft>
                <a:spcPts val="0"/>
              </a:spcAft>
              <a:buClr>
                <a:schemeClr val="lt1"/>
              </a:buClr>
              <a:buSzPts val="1100"/>
              <a:buFont typeface="Inter Tight Medium"/>
              <a:buNone/>
              <a:defRPr sz="1100">
                <a:solidFill>
                  <a:schemeClr val="lt1"/>
                </a:solidFill>
                <a:latin typeface="Inter Tight Medium"/>
                <a:ea typeface="Inter Tight Medium"/>
                <a:cs typeface="Inter Tight Medium"/>
                <a:sym typeface="Inter Tight Medium"/>
              </a:defRPr>
            </a:lvl9pPr>
          </a:lstStyle>
          <a:p/>
        </p:txBody>
      </p:sp>
      <p:sp>
        <p:nvSpPr>
          <p:cNvPr id="229" name="Google Shape;229;p31"/>
          <p:cNvSpPr/>
          <p:nvPr>
            <p:ph idx="2" type="pic"/>
          </p:nvPr>
        </p:nvSpPr>
        <p:spPr>
          <a:xfrm>
            <a:off x="434125" y="2147825"/>
            <a:ext cx="8275200" cy="2679300"/>
          </a:xfrm>
          <a:prstGeom prst="snip1Rect">
            <a:avLst>
              <a:gd fmla="val 29467" name="adj"/>
            </a:avLst>
          </a:prstGeom>
          <a:noFill/>
          <a:ln>
            <a:noFill/>
          </a:ln>
        </p:spPr>
      </p:sp>
      <p:sp>
        <p:nvSpPr>
          <p:cNvPr id="230" name="Google Shape;230;p31"/>
          <p:cNvSpPr txBox="1"/>
          <p:nvPr>
            <p:ph idx="3" type="body"/>
          </p:nvPr>
        </p:nvSpPr>
        <p:spPr>
          <a:xfrm>
            <a:off x="3253950" y="1460325"/>
            <a:ext cx="5453100" cy="646500"/>
          </a:xfrm>
          <a:prstGeom prst="rect">
            <a:avLst/>
          </a:prstGeom>
        </p:spPr>
        <p:txBody>
          <a:bodyPr anchorCtr="0" anchor="t" bIns="91425" lIns="91425" spcFirstLastPara="1" rIns="91425" wrap="square" tIns="91425">
            <a:spAutoFit/>
          </a:bodyPr>
          <a:lstStyle>
            <a:lvl1pPr indent="-292100" lvl="0" marL="457200">
              <a:spcBef>
                <a:spcPts val="0"/>
              </a:spcBef>
              <a:spcAft>
                <a:spcPts val="0"/>
              </a:spcAft>
              <a:buClr>
                <a:schemeClr val="lt1"/>
              </a:buClr>
              <a:buSzPts val="1000"/>
              <a:buChar char="●"/>
              <a:defRPr sz="1000">
                <a:solidFill>
                  <a:schemeClr val="lt1"/>
                </a:solidFill>
              </a:defRPr>
            </a:lvl1pPr>
            <a:lvl2pPr indent="-292100" lvl="1" marL="914400">
              <a:spcBef>
                <a:spcPts val="0"/>
              </a:spcBef>
              <a:spcAft>
                <a:spcPts val="0"/>
              </a:spcAft>
              <a:buClr>
                <a:schemeClr val="lt1"/>
              </a:buClr>
              <a:buSzPts val="1000"/>
              <a:buChar char="○"/>
              <a:defRPr sz="1000">
                <a:solidFill>
                  <a:schemeClr val="lt1"/>
                </a:solidFill>
              </a:defRPr>
            </a:lvl2pPr>
            <a:lvl3pPr indent="-292100" lvl="2" marL="1371600">
              <a:spcBef>
                <a:spcPts val="0"/>
              </a:spcBef>
              <a:spcAft>
                <a:spcPts val="0"/>
              </a:spcAft>
              <a:buClr>
                <a:schemeClr val="lt1"/>
              </a:buClr>
              <a:buSzPts val="1000"/>
              <a:buChar char="■"/>
              <a:defRPr sz="1000">
                <a:solidFill>
                  <a:schemeClr val="lt1"/>
                </a:solidFill>
              </a:defRPr>
            </a:lvl3pPr>
            <a:lvl4pPr indent="-292100" lvl="3" marL="1828800">
              <a:spcBef>
                <a:spcPts val="0"/>
              </a:spcBef>
              <a:spcAft>
                <a:spcPts val="0"/>
              </a:spcAft>
              <a:buClr>
                <a:schemeClr val="lt1"/>
              </a:buClr>
              <a:buSzPts val="1000"/>
              <a:buChar char="●"/>
              <a:defRPr sz="1000">
                <a:solidFill>
                  <a:schemeClr val="lt1"/>
                </a:solidFill>
              </a:defRPr>
            </a:lvl4pPr>
            <a:lvl5pPr indent="-292100" lvl="4" marL="2286000">
              <a:spcBef>
                <a:spcPts val="0"/>
              </a:spcBef>
              <a:spcAft>
                <a:spcPts val="0"/>
              </a:spcAft>
              <a:buClr>
                <a:schemeClr val="lt1"/>
              </a:buClr>
              <a:buSzPts val="1000"/>
              <a:buChar char="○"/>
              <a:defRPr sz="1000">
                <a:solidFill>
                  <a:schemeClr val="lt1"/>
                </a:solidFill>
              </a:defRPr>
            </a:lvl5pPr>
            <a:lvl6pPr indent="-292100" lvl="5" marL="2743200">
              <a:spcBef>
                <a:spcPts val="0"/>
              </a:spcBef>
              <a:spcAft>
                <a:spcPts val="0"/>
              </a:spcAft>
              <a:buClr>
                <a:schemeClr val="lt1"/>
              </a:buClr>
              <a:buSzPts val="1000"/>
              <a:buChar char="■"/>
              <a:defRPr sz="1000">
                <a:solidFill>
                  <a:schemeClr val="lt1"/>
                </a:solidFill>
              </a:defRPr>
            </a:lvl6pPr>
            <a:lvl7pPr indent="-292100" lvl="6" marL="3200400">
              <a:spcBef>
                <a:spcPts val="0"/>
              </a:spcBef>
              <a:spcAft>
                <a:spcPts val="0"/>
              </a:spcAft>
              <a:buClr>
                <a:schemeClr val="lt1"/>
              </a:buClr>
              <a:buSzPts val="1000"/>
              <a:buChar char="●"/>
              <a:defRPr sz="1000">
                <a:solidFill>
                  <a:schemeClr val="lt1"/>
                </a:solidFill>
              </a:defRPr>
            </a:lvl7pPr>
            <a:lvl8pPr indent="-292100" lvl="7" marL="3657600">
              <a:spcBef>
                <a:spcPts val="0"/>
              </a:spcBef>
              <a:spcAft>
                <a:spcPts val="0"/>
              </a:spcAft>
              <a:buClr>
                <a:schemeClr val="lt1"/>
              </a:buClr>
              <a:buSzPts val="1000"/>
              <a:buChar char="○"/>
              <a:defRPr sz="1000">
                <a:solidFill>
                  <a:schemeClr val="lt1"/>
                </a:solidFill>
              </a:defRPr>
            </a:lvl8pPr>
            <a:lvl9pPr indent="-292100" lvl="8" marL="4114800">
              <a:spcBef>
                <a:spcPts val="0"/>
              </a:spcBef>
              <a:spcAft>
                <a:spcPts val="0"/>
              </a:spcAft>
              <a:buClr>
                <a:schemeClr val="lt1"/>
              </a:buClr>
              <a:buSzPts val="1000"/>
              <a:buChar char="■"/>
              <a:defRPr sz="1000">
                <a:solidFill>
                  <a:schemeClr val="lt1"/>
                </a:solidFill>
              </a:defRPr>
            </a:lvl9pPr>
          </a:lstStyle>
          <a:p/>
        </p:txBody>
      </p:sp>
      <p:sp>
        <p:nvSpPr>
          <p:cNvPr id="231" name="Google Shape;231;p31"/>
          <p:cNvSpPr txBox="1"/>
          <p:nvPr>
            <p:ph idx="12" type="sldNum"/>
          </p:nvPr>
        </p:nvSpPr>
        <p:spPr>
          <a:xfrm>
            <a:off x="8260675" y="205550"/>
            <a:ext cx="548700" cy="292500"/>
          </a:xfrm>
          <a:prstGeom prst="rect">
            <a:avLst/>
          </a:prstGeom>
        </p:spPr>
        <p:txBody>
          <a:bodyPr anchorCtr="0" anchor="t"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232" name="Google Shape;232;p31"/>
          <p:cNvSpPr txBox="1"/>
          <p:nvPr>
            <p:ph type="title"/>
          </p:nvPr>
        </p:nvSpPr>
        <p:spPr>
          <a:xfrm>
            <a:off x="333925" y="587150"/>
            <a:ext cx="8475600" cy="572700"/>
          </a:xfrm>
          <a:prstGeom prst="rect">
            <a:avLst/>
          </a:prstGeom>
        </p:spPr>
        <p:txBody>
          <a:bodyPr anchorCtr="0" anchor="t" bIns="91425" lIns="91425" spcFirstLastPara="1" rIns="91425" wrap="square" tIns="91425">
            <a:sp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33" name="Google Shape;233;p31"/>
          <p:cNvSpPr txBox="1"/>
          <p:nvPr>
            <p:ph idx="4" type="subTitle"/>
          </p:nvPr>
        </p:nvSpPr>
        <p:spPr>
          <a:xfrm>
            <a:off x="1716575" y="205550"/>
            <a:ext cx="2855400" cy="292500"/>
          </a:xfrm>
          <a:prstGeom prst="rect">
            <a:avLst/>
          </a:prstGeom>
        </p:spPr>
        <p:txBody>
          <a:bodyPr anchorCtr="0" anchor="t" bIns="91425" lIns="91425" spcFirstLastPara="1" rIns="91425" wrap="square" tIns="91425">
            <a:noAutofit/>
          </a:bodyPr>
          <a:lstStyle>
            <a:lvl1pPr lvl="0">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1pPr>
            <a:lvl2pPr lvl="1">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2pPr>
            <a:lvl3pPr lvl="2">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3pPr>
            <a:lvl4pPr lvl="3">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4pPr>
            <a:lvl5pPr lvl="4">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5pPr>
            <a:lvl6pPr lvl="5">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6pPr>
            <a:lvl7pPr lvl="6">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7pPr>
            <a:lvl8pPr lvl="7">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8pPr>
            <a:lvl9pPr lvl="8">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9pPr>
          </a:lstStyle>
          <a:p/>
        </p:txBody>
      </p:sp>
      <p:sp>
        <p:nvSpPr>
          <p:cNvPr id="234" name="Google Shape;234;p31"/>
          <p:cNvSpPr txBox="1"/>
          <p:nvPr>
            <p:ph idx="5" type="subTitle"/>
          </p:nvPr>
        </p:nvSpPr>
        <p:spPr>
          <a:xfrm>
            <a:off x="333925" y="205550"/>
            <a:ext cx="1353300" cy="292500"/>
          </a:xfrm>
          <a:prstGeom prst="rect">
            <a:avLst/>
          </a:prstGeom>
        </p:spPr>
        <p:txBody>
          <a:bodyPr anchorCtr="0" anchor="t" bIns="91425" lIns="91425" spcFirstLastPara="1" rIns="91425" wrap="square" tIns="91425">
            <a:noAutofit/>
          </a:bodyPr>
          <a:lstStyle>
            <a:lvl1pPr lvl="0">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1pPr>
            <a:lvl2pPr lvl="1">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2pPr>
            <a:lvl3pPr lvl="2">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3pPr>
            <a:lvl4pPr lvl="3">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4pPr>
            <a:lvl5pPr lvl="4">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5pPr>
            <a:lvl6pPr lvl="5">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6pPr>
            <a:lvl7pPr lvl="6">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7pPr>
            <a:lvl8pPr lvl="7">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8pPr>
            <a:lvl9pPr lvl="8">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9pPr>
          </a:lstStyle>
          <a:p/>
        </p:txBody>
      </p:sp>
      <p:sp>
        <p:nvSpPr>
          <p:cNvPr id="235" name="Google Shape;235;p31"/>
          <p:cNvSpPr/>
          <p:nvPr/>
        </p:nvSpPr>
        <p:spPr>
          <a:xfrm rot="-6523">
            <a:off x="8390811" y="1202508"/>
            <a:ext cx="316201" cy="3180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dk1"/>
                </a:solidFill>
                <a:latin typeface="Inter Tight"/>
                <a:ea typeface="Inter Tight"/>
                <a:cs typeface="Inter Tight"/>
                <a:sym typeface="Inter Tight"/>
              </a:rPr>
              <a:t> </a:t>
            </a:r>
            <a:endParaRPr>
              <a:solidFill>
                <a:schemeClr val="dk1"/>
              </a:solidFill>
              <a:latin typeface="Inter Tight"/>
              <a:ea typeface="Inter Tight"/>
              <a:cs typeface="Inter Tight"/>
              <a:sym typeface="Inter Tight"/>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2">
  <p:cSld name="CUSTOM">
    <p:bg>
      <p:bgPr>
        <a:solidFill>
          <a:schemeClr val="lt1"/>
        </a:solidFill>
      </p:bgPr>
    </p:bg>
    <p:spTree>
      <p:nvGrpSpPr>
        <p:cNvPr id="236" name="Shape 236"/>
        <p:cNvGrpSpPr/>
        <p:nvPr/>
      </p:nvGrpSpPr>
      <p:grpSpPr>
        <a:xfrm>
          <a:off x="0" y="0"/>
          <a:ext cx="0" cy="0"/>
          <a:chOff x="0" y="0"/>
          <a:chExt cx="0" cy="0"/>
        </a:xfrm>
      </p:grpSpPr>
      <p:grpSp>
        <p:nvGrpSpPr>
          <p:cNvPr id="237" name="Google Shape;237;p32"/>
          <p:cNvGrpSpPr/>
          <p:nvPr/>
        </p:nvGrpSpPr>
        <p:grpSpPr>
          <a:xfrm>
            <a:off x="0" y="-444900"/>
            <a:ext cx="9144000" cy="5588500"/>
            <a:chOff x="0" y="-444900"/>
            <a:chExt cx="9144000" cy="5588500"/>
          </a:xfrm>
        </p:grpSpPr>
        <p:grpSp>
          <p:nvGrpSpPr>
            <p:cNvPr id="238" name="Google Shape;238;p32"/>
            <p:cNvGrpSpPr/>
            <p:nvPr/>
          </p:nvGrpSpPr>
          <p:grpSpPr>
            <a:xfrm>
              <a:off x="0" y="100"/>
              <a:ext cx="9144000" cy="5143500"/>
              <a:chOff x="0" y="100"/>
              <a:chExt cx="9144000" cy="5143500"/>
            </a:xfrm>
          </p:grpSpPr>
          <p:sp>
            <p:nvSpPr>
              <p:cNvPr id="239" name="Google Shape;239;p32"/>
              <p:cNvSpPr/>
              <p:nvPr/>
            </p:nvSpPr>
            <p:spPr>
              <a:xfrm>
                <a:off x="0" y="100"/>
                <a:ext cx="9144000" cy="5143500"/>
              </a:xfrm>
              <a:prstGeom prst="snip1Rect">
                <a:avLst>
                  <a:gd fmla="val 40868" name="adj"/>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Inter Tight"/>
                  <a:ea typeface="Inter Tight"/>
                  <a:cs typeface="Inter Tight"/>
                  <a:sym typeface="Inter Tight"/>
                </a:endParaRPr>
              </a:p>
            </p:txBody>
          </p:sp>
          <p:sp>
            <p:nvSpPr>
              <p:cNvPr id="240" name="Google Shape;240;p32"/>
              <p:cNvSpPr/>
              <p:nvPr/>
            </p:nvSpPr>
            <p:spPr>
              <a:xfrm rot="10800000">
                <a:off x="7036475" y="1219850"/>
                <a:ext cx="2107500" cy="1861500"/>
              </a:xfrm>
              <a:prstGeom prst="rect">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Inter Tight"/>
                  <a:ea typeface="Inter Tight"/>
                  <a:cs typeface="Inter Tight"/>
                  <a:sym typeface="Inter Tight"/>
                </a:endParaRPr>
              </a:p>
            </p:txBody>
          </p:sp>
        </p:grpSp>
        <p:sp>
          <p:nvSpPr>
            <p:cNvPr id="241" name="Google Shape;241;p32"/>
            <p:cNvSpPr/>
            <p:nvPr/>
          </p:nvSpPr>
          <p:spPr>
            <a:xfrm flipH="1" rot="4500068">
              <a:off x="7230762" y="-248045"/>
              <a:ext cx="1723726" cy="1714991"/>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lt2"/>
                  </a:solidFill>
                  <a:latin typeface="Inter Tight SemiBold"/>
                  <a:ea typeface="Inter Tight SemiBold"/>
                  <a:cs typeface="Inter Tight SemiBold"/>
                  <a:sym typeface="Inter Tight SemiBold"/>
                </a:rPr>
                <a:t> </a:t>
              </a:r>
              <a:endParaRPr>
                <a:solidFill>
                  <a:schemeClr val="lt2"/>
                </a:solidFill>
                <a:latin typeface="Inter Tight SemiBold"/>
                <a:ea typeface="Inter Tight SemiBold"/>
                <a:cs typeface="Inter Tight SemiBold"/>
                <a:sym typeface="Inter Tight SemiBold"/>
              </a:endParaRPr>
            </a:p>
          </p:txBody>
        </p:sp>
      </p:grpSp>
      <p:sp>
        <p:nvSpPr>
          <p:cNvPr id="242" name="Google Shape;242;p32"/>
          <p:cNvSpPr txBox="1"/>
          <p:nvPr>
            <p:ph idx="12" type="sldNum"/>
          </p:nvPr>
        </p:nvSpPr>
        <p:spPr>
          <a:xfrm>
            <a:off x="8260675" y="205550"/>
            <a:ext cx="548700" cy="292500"/>
          </a:xfrm>
          <a:prstGeom prst="rect">
            <a:avLst/>
          </a:prstGeom>
        </p:spPr>
        <p:txBody>
          <a:bodyPr anchorCtr="0" anchor="t"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243" name="Google Shape;243;p32"/>
          <p:cNvSpPr txBox="1"/>
          <p:nvPr>
            <p:ph type="title"/>
          </p:nvPr>
        </p:nvSpPr>
        <p:spPr>
          <a:xfrm>
            <a:off x="2479675" y="1637413"/>
            <a:ext cx="4184700" cy="572700"/>
          </a:xfrm>
          <a:prstGeom prst="rect">
            <a:avLst/>
          </a:prstGeom>
        </p:spPr>
        <p:txBody>
          <a:bodyPr anchorCtr="0" anchor="b" bIns="91425" lIns="91425" spcFirstLastPara="1" rIns="91425" wrap="square" tIns="91425">
            <a:no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244" name="Google Shape;244;p32"/>
          <p:cNvSpPr txBox="1"/>
          <p:nvPr>
            <p:ph idx="1" type="body"/>
          </p:nvPr>
        </p:nvSpPr>
        <p:spPr>
          <a:xfrm>
            <a:off x="2479675" y="2291377"/>
            <a:ext cx="4184700" cy="2288100"/>
          </a:xfrm>
          <a:prstGeom prst="rect">
            <a:avLst/>
          </a:prstGeom>
        </p:spPr>
        <p:txBody>
          <a:bodyPr anchorCtr="0" anchor="t" bIns="91425" lIns="91425" spcFirstLastPara="1" rIns="91425" wrap="square" tIns="91425">
            <a:spAutoFit/>
          </a:bodyPr>
          <a:lstStyle>
            <a:lvl1pPr indent="-336550" lvl="0" marL="457200">
              <a:spcBef>
                <a:spcPts val="0"/>
              </a:spcBef>
              <a:spcAft>
                <a:spcPts val="0"/>
              </a:spcAft>
              <a:buClr>
                <a:schemeClr val="lt1"/>
              </a:buClr>
              <a:buSzPts val="1700"/>
              <a:buChar char="●"/>
              <a:defRPr>
                <a:solidFill>
                  <a:schemeClr val="lt1"/>
                </a:solidFill>
              </a:defRPr>
            </a:lvl1pPr>
            <a:lvl2pPr indent="-336550" lvl="1" marL="914400">
              <a:spcBef>
                <a:spcPts val="0"/>
              </a:spcBef>
              <a:spcAft>
                <a:spcPts val="0"/>
              </a:spcAft>
              <a:buClr>
                <a:schemeClr val="lt1"/>
              </a:buClr>
              <a:buSzPts val="1700"/>
              <a:buChar char="○"/>
              <a:defRPr>
                <a:solidFill>
                  <a:schemeClr val="lt1"/>
                </a:solidFill>
              </a:defRPr>
            </a:lvl2pPr>
            <a:lvl3pPr indent="-336550" lvl="2" marL="1371600">
              <a:spcBef>
                <a:spcPts val="0"/>
              </a:spcBef>
              <a:spcAft>
                <a:spcPts val="0"/>
              </a:spcAft>
              <a:buClr>
                <a:schemeClr val="lt1"/>
              </a:buClr>
              <a:buSzPts val="1700"/>
              <a:buChar char="■"/>
              <a:defRPr>
                <a:solidFill>
                  <a:schemeClr val="lt1"/>
                </a:solidFill>
              </a:defRPr>
            </a:lvl3pPr>
            <a:lvl4pPr indent="-336550" lvl="3" marL="1828800">
              <a:spcBef>
                <a:spcPts val="0"/>
              </a:spcBef>
              <a:spcAft>
                <a:spcPts val="0"/>
              </a:spcAft>
              <a:buClr>
                <a:schemeClr val="lt1"/>
              </a:buClr>
              <a:buSzPts val="1700"/>
              <a:buChar char="●"/>
              <a:defRPr>
                <a:solidFill>
                  <a:schemeClr val="lt1"/>
                </a:solidFill>
              </a:defRPr>
            </a:lvl4pPr>
            <a:lvl5pPr indent="-336550" lvl="4" marL="2286000">
              <a:spcBef>
                <a:spcPts val="0"/>
              </a:spcBef>
              <a:spcAft>
                <a:spcPts val="0"/>
              </a:spcAft>
              <a:buClr>
                <a:schemeClr val="lt1"/>
              </a:buClr>
              <a:buSzPts val="1700"/>
              <a:buChar char="○"/>
              <a:defRPr>
                <a:solidFill>
                  <a:schemeClr val="lt1"/>
                </a:solidFill>
              </a:defRPr>
            </a:lvl5pPr>
            <a:lvl6pPr indent="-336550" lvl="5" marL="2743200">
              <a:spcBef>
                <a:spcPts val="0"/>
              </a:spcBef>
              <a:spcAft>
                <a:spcPts val="0"/>
              </a:spcAft>
              <a:buClr>
                <a:schemeClr val="lt1"/>
              </a:buClr>
              <a:buSzPts val="1700"/>
              <a:buChar char="■"/>
              <a:defRPr>
                <a:solidFill>
                  <a:schemeClr val="lt1"/>
                </a:solidFill>
              </a:defRPr>
            </a:lvl6pPr>
            <a:lvl7pPr indent="-336550" lvl="6" marL="3200400">
              <a:spcBef>
                <a:spcPts val="0"/>
              </a:spcBef>
              <a:spcAft>
                <a:spcPts val="0"/>
              </a:spcAft>
              <a:buClr>
                <a:schemeClr val="lt1"/>
              </a:buClr>
              <a:buSzPts val="1700"/>
              <a:buChar char="●"/>
              <a:defRPr>
                <a:solidFill>
                  <a:schemeClr val="lt1"/>
                </a:solidFill>
              </a:defRPr>
            </a:lvl7pPr>
            <a:lvl8pPr indent="-336550" lvl="7" marL="3657600">
              <a:spcBef>
                <a:spcPts val="0"/>
              </a:spcBef>
              <a:spcAft>
                <a:spcPts val="0"/>
              </a:spcAft>
              <a:buClr>
                <a:schemeClr val="lt1"/>
              </a:buClr>
              <a:buSzPts val="1700"/>
              <a:buChar char="○"/>
              <a:defRPr>
                <a:solidFill>
                  <a:schemeClr val="lt1"/>
                </a:solidFill>
              </a:defRPr>
            </a:lvl8pPr>
            <a:lvl9pPr indent="-336550" lvl="8" marL="4114800">
              <a:spcBef>
                <a:spcPts val="0"/>
              </a:spcBef>
              <a:spcAft>
                <a:spcPts val="0"/>
              </a:spcAft>
              <a:buClr>
                <a:schemeClr val="lt1"/>
              </a:buClr>
              <a:buSzPts val="1700"/>
              <a:buChar char="■"/>
              <a:defRPr>
                <a:solidFill>
                  <a:schemeClr val="lt1"/>
                </a:solidFill>
              </a:defRPr>
            </a:lvl9pPr>
          </a:lstStyle>
          <a:p/>
        </p:txBody>
      </p:sp>
      <p:sp>
        <p:nvSpPr>
          <p:cNvPr id="245" name="Google Shape;245;p32"/>
          <p:cNvSpPr txBox="1"/>
          <p:nvPr>
            <p:ph idx="2" type="subTitle"/>
          </p:nvPr>
        </p:nvSpPr>
        <p:spPr>
          <a:xfrm>
            <a:off x="1716575" y="205550"/>
            <a:ext cx="2855400" cy="2925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1pPr>
            <a:lvl2pPr lvl="1">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2pPr>
            <a:lvl3pPr lvl="2">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3pPr>
            <a:lvl4pPr lvl="3">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4pPr>
            <a:lvl5pPr lvl="4">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5pPr>
            <a:lvl6pPr lvl="5">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6pPr>
            <a:lvl7pPr lvl="6">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7pPr>
            <a:lvl8pPr lvl="7">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8pPr>
            <a:lvl9pPr lvl="8">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9pPr>
          </a:lstStyle>
          <a:p/>
        </p:txBody>
      </p:sp>
      <p:sp>
        <p:nvSpPr>
          <p:cNvPr id="246" name="Google Shape;246;p32"/>
          <p:cNvSpPr txBox="1"/>
          <p:nvPr>
            <p:ph idx="3" type="subTitle"/>
          </p:nvPr>
        </p:nvSpPr>
        <p:spPr>
          <a:xfrm>
            <a:off x="333925" y="205550"/>
            <a:ext cx="1353300" cy="2925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1pPr>
            <a:lvl2pPr lvl="1">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2pPr>
            <a:lvl3pPr lvl="2">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3pPr>
            <a:lvl4pPr lvl="3">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4pPr>
            <a:lvl5pPr lvl="4">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5pPr>
            <a:lvl6pPr lvl="5">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6pPr>
            <a:lvl7pPr lvl="6">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7pPr>
            <a:lvl8pPr lvl="7">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8pPr>
            <a:lvl9pPr lvl="8">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9pPr>
          </a:lstStyle>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ody and image 2">
  <p:cSld name="MAIN_POINT">
    <p:bg>
      <p:bgPr>
        <a:solidFill>
          <a:schemeClr val="lt1"/>
        </a:solidFill>
      </p:bgPr>
    </p:bg>
    <p:spTree>
      <p:nvGrpSpPr>
        <p:cNvPr id="247" name="Shape 247"/>
        <p:cNvGrpSpPr/>
        <p:nvPr/>
      </p:nvGrpSpPr>
      <p:grpSpPr>
        <a:xfrm>
          <a:off x="0" y="0"/>
          <a:ext cx="0" cy="0"/>
          <a:chOff x="0" y="0"/>
          <a:chExt cx="0" cy="0"/>
        </a:xfrm>
      </p:grpSpPr>
      <p:sp>
        <p:nvSpPr>
          <p:cNvPr id="248" name="Google Shape;248;p33"/>
          <p:cNvSpPr/>
          <p:nvPr>
            <p:ph idx="2" type="pic"/>
          </p:nvPr>
        </p:nvSpPr>
        <p:spPr>
          <a:xfrm rot="300107">
            <a:off x="4903200" y="846465"/>
            <a:ext cx="3950142" cy="3456249"/>
          </a:xfrm>
          <a:prstGeom prst="snip1Rect">
            <a:avLst>
              <a:gd fmla="val 16667" name="adj"/>
            </a:avLst>
          </a:prstGeom>
          <a:noFill/>
          <a:ln>
            <a:noFill/>
          </a:ln>
        </p:spPr>
      </p:sp>
      <p:sp>
        <p:nvSpPr>
          <p:cNvPr id="249" name="Google Shape;249;p33"/>
          <p:cNvSpPr txBox="1"/>
          <p:nvPr>
            <p:ph idx="12" type="sldNum"/>
          </p:nvPr>
        </p:nvSpPr>
        <p:spPr>
          <a:xfrm>
            <a:off x="8260675" y="205550"/>
            <a:ext cx="548700" cy="292500"/>
          </a:xfrm>
          <a:prstGeom prst="rect">
            <a:avLst/>
          </a:prstGeom>
        </p:spPr>
        <p:txBody>
          <a:bodyPr anchorCtr="0" anchor="t"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250" name="Google Shape;250;p33"/>
          <p:cNvSpPr txBox="1"/>
          <p:nvPr>
            <p:ph type="title"/>
          </p:nvPr>
        </p:nvSpPr>
        <p:spPr>
          <a:xfrm>
            <a:off x="333925" y="1249533"/>
            <a:ext cx="3662100" cy="960600"/>
          </a:xfrm>
          <a:prstGeom prst="rect">
            <a:avLst/>
          </a:prstGeom>
        </p:spPr>
        <p:txBody>
          <a:bodyPr anchorCtr="0" anchor="b"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51" name="Google Shape;251;p33"/>
          <p:cNvSpPr txBox="1"/>
          <p:nvPr>
            <p:ph idx="1" type="body"/>
          </p:nvPr>
        </p:nvSpPr>
        <p:spPr>
          <a:xfrm>
            <a:off x="333925" y="2291390"/>
            <a:ext cx="3662100" cy="1493100"/>
          </a:xfrm>
          <a:prstGeom prst="rect">
            <a:avLst/>
          </a:prstGeom>
        </p:spPr>
        <p:txBody>
          <a:bodyPr anchorCtr="0" anchor="t" bIns="91425" lIns="91425" spcFirstLastPara="1" rIns="91425" wrap="square" tIns="91425">
            <a:spAutoFit/>
          </a:bodyPr>
          <a:lstStyle>
            <a:lvl1pPr indent="-336550" lvl="0" marL="457200">
              <a:spcBef>
                <a:spcPts val="0"/>
              </a:spcBef>
              <a:spcAft>
                <a:spcPts val="0"/>
              </a:spcAft>
              <a:buSzPts val="1700"/>
              <a:buChar char="●"/>
              <a:defRPr/>
            </a:lvl1pPr>
            <a:lvl2pPr indent="-336550" lvl="1" marL="914400">
              <a:spcBef>
                <a:spcPts val="0"/>
              </a:spcBef>
              <a:spcAft>
                <a:spcPts val="0"/>
              </a:spcAft>
              <a:buSzPts val="1700"/>
              <a:buChar char="○"/>
              <a:defRPr/>
            </a:lvl2pPr>
            <a:lvl3pPr indent="-336550" lvl="2" marL="1371600">
              <a:spcBef>
                <a:spcPts val="0"/>
              </a:spcBef>
              <a:spcAft>
                <a:spcPts val="0"/>
              </a:spcAft>
              <a:buSzPts val="1700"/>
              <a:buChar char="■"/>
              <a:defRPr/>
            </a:lvl3pPr>
            <a:lvl4pPr indent="-336550" lvl="3" marL="1828800">
              <a:spcBef>
                <a:spcPts val="0"/>
              </a:spcBef>
              <a:spcAft>
                <a:spcPts val="0"/>
              </a:spcAft>
              <a:buSzPts val="1700"/>
              <a:buChar char="●"/>
              <a:defRPr/>
            </a:lvl4pPr>
            <a:lvl5pPr indent="-336550" lvl="4" marL="2286000">
              <a:spcBef>
                <a:spcPts val="0"/>
              </a:spcBef>
              <a:spcAft>
                <a:spcPts val="0"/>
              </a:spcAft>
              <a:buSzPts val="1700"/>
              <a:buChar char="○"/>
              <a:defRPr/>
            </a:lvl5pPr>
            <a:lvl6pPr indent="-336550" lvl="5" marL="2743200">
              <a:spcBef>
                <a:spcPts val="0"/>
              </a:spcBef>
              <a:spcAft>
                <a:spcPts val="0"/>
              </a:spcAft>
              <a:buSzPts val="1700"/>
              <a:buChar char="■"/>
              <a:defRPr/>
            </a:lvl6pPr>
            <a:lvl7pPr indent="-336550" lvl="6" marL="3200400">
              <a:spcBef>
                <a:spcPts val="0"/>
              </a:spcBef>
              <a:spcAft>
                <a:spcPts val="0"/>
              </a:spcAft>
              <a:buSzPts val="1700"/>
              <a:buChar char="●"/>
              <a:defRPr/>
            </a:lvl7pPr>
            <a:lvl8pPr indent="-336550" lvl="7" marL="3657600">
              <a:spcBef>
                <a:spcPts val="0"/>
              </a:spcBef>
              <a:spcAft>
                <a:spcPts val="0"/>
              </a:spcAft>
              <a:buSzPts val="1700"/>
              <a:buChar char="○"/>
              <a:defRPr/>
            </a:lvl8pPr>
            <a:lvl9pPr indent="-336550" lvl="8" marL="4114800">
              <a:spcBef>
                <a:spcPts val="0"/>
              </a:spcBef>
              <a:spcAft>
                <a:spcPts val="0"/>
              </a:spcAft>
              <a:buSzPts val="1700"/>
              <a:buChar char="■"/>
              <a:defRPr/>
            </a:lvl9pPr>
          </a:lstStyle>
          <a:p/>
        </p:txBody>
      </p:sp>
      <p:sp>
        <p:nvSpPr>
          <p:cNvPr id="252" name="Google Shape;252;p33"/>
          <p:cNvSpPr txBox="1"/>
          <p:nvPr>
            <p:ph idx="3" type="subTitle"/>
          </p:nvPr>
        </p:nvSpPr>
        <p:spPr>
          <a:xfrm>
            <a:off x="1716575" y="205550"/>
            <a:ext cx="2855400" cy="292500"/>
          </a:xfrm>
          <a:prstGeom prst="rect">
            <a:avLst/>
          </a:prstGeom>
        </p:spPr>
        <p:txBody>
          <a:bodyPr anchorCtr="0" anchor="t" bIns="91425" lIns="91425" spcFirstLastPara="1" rIns="91425" wrap="square" tIns="91425">
            <a:noAutofit/>
          </a:bodyPr>
          <a:lstStyle>
            <a:lvl1pPr lvl="0">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1pPr>
            <a:lvl2pPr lvl="1">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2pPr>
            <a:lvl3pPr lvl="2">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3pPr>
            <a:lvl4pPr lvl="3">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4pPr>
            <a:lvl5pPr lvl="4">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5pPr>
            <a:lvl6pPr lvl="5">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6pPr>
            <a:lvl7pPr lvl="6">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7pPr>
            <a:lvl8pPr lvl="7">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8pPr>
            <a:lvl9pPr lvl="8">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9pPr>
          </a:lstStyle>
          <a:p/>
        </p:txBody>
      </p:sp>
      <p:sp>
        <p:nvSpPr>
          <p:cNvPr id="253" name="Google Shape;253;p33"/>
          <p:cNvSpPr txBox="1"/>
          <p:nvPr>
            <p:ph idx="4" type="subTitle"/>
          </p:nvPr>
        </p:nvSpPr>
        <p:spPr>
          <a:xfrm>
            <a:off x="333925" y="205550"/>
            <a:ext cx="1353300" cy="292500"/>
          </a:xfrm>
          <a:prstGeom prst="rect">
            <a:avLst/>
          </a:prstGeom>
        </p:spPr>
        <p:txBody>
          <a:bodyPr anchorCtr="0" anchor="t" bIns="91425" lIns="91425" spcFirstLastPara="1" rIns="91425" wrap="square" tIns="91425">
            <a:noAutofit/>
          </a:bodyPr>
          <a:lstStyle>
            <a:lvl1pPr lvl="0">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1pPr>
            <a:lvl2pPr lvl="1">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2pPr>
            <a:lvl3pPr lvl="2">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3pPr>
            <a:lvl4pPr lvl="3">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4pPr>
            <a:lvl5pPr lvl="4">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5pPr>
            <a:lvl6pPr lvl="5">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6pPr>
            <a:lvl7pPr lvl="6">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7pPr>
            <a:lvl8pPr lvl="7">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8pPr>
            <a:lvl9pPr lvl="8">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9pPr>
          </a:lstStyle>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ody and image 3">
  <p:cSld name="MAIN_POINT_1">
    <p:bg>
      <p:bgPr>
        <a:solidFill>
          <a:schemeClr val="lt1"/>
        </a:solidFill>
      </p:bgPr>
    </p:bg>
    <p:spTree>
      <p:nvGrpSpPr>
        <p:cNvPr id="254" name="Shape 254"/>
        <p:cNvGrpSpPr/>
        <p:nvPr/>
      </p:nvGrpSpPr>
      <p:grpSpPr>
        <a:xfrm>
          <a:off x="0" y="0"/>
          <a:ext cx="0" cy="0"/>
          <a:chOff x="0" y="0"/>
          <a:chExt cx="0" cy="0"/>
        </a:xfrm>
      </p:grpSpPr>
      <p:sp>
        <p:nvSpPr>
          <p:cNvPr id="255" name="Google Shape;255;p34"/>
          <p:cNvSpPr/>
          <p:nvPr>
            <p:ph idx="2" type="pic"/>
          </p:nvPr>
        </p:nvSpPr>
        <p:spPr>
          <a:xfrm rot="-300067">
            <a:off x="550589" y="883785"/>
            <a:ext cx="3630622" cy="3658027"/>
          </a:xfrm>
          <a:prstGeom prst="snip1Rect">
            <a:avLst>
              <a:gd fmla="val 16667" name="adj"/>
            </a:avLst>
          </a:prstGeom>
          <a:noFill/>
          <a:ln>
            <a:noFill/>
          </a:ln>
        </p:spPr>
      </p:sp>
      <p:sp>
        <p:nvSpPr>
          <p:cNvPr id="256" name="Google Shape;256;p34"/>
          <p:cNvSpPr txBox="1"/>
          <p:nvPr>
            <p:ph idx="12" type="sldNum"/>
          </p:nvPr>
        </p:nvSpPr>
        <p:spPr>
          <a:xfrm>
            <a:off x="8318025" y="205550"/>
            <a:ext cx="548700" cy="393600"/>
          </a:xfrm>
          <a:prstGeom prst="rect">
            <a:avLst/>
          </a:prstGeom>
        </p:spPr>
        <p:txBody>
          <a:bodyPr anchorCtr="0" anchor="t"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257" name="Google Shape;257;p34"/>
          <p:cNvSpPr txBox="1"/>
          <p:nvPr>
            <p:ph type="title"/>
          </p:nvPr>
        </p:nvSpPr>
        <p:spPr>
          <a:xfrm>
            <a:off x="5204625" y="1249533"/>
            <a:ext cx="3662100" cy="960600"/>
          </a:xfrm>
          <a:prstGeom prst="rect">
            <a:avLst/>
          </a:prstGeom>
        </p:spPr>
        <p:txBody>
          <a:bodyPr anchorCtr="0" anchor="b"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58" name="Google Shape;258;p34"/>
          <p:cNvSpPr txBox="1"/>
          <p:nvPr>
            <p:ph idx="1" type="body"/>
          </p:nvPr>
        </p:nvSpPr>
        <p:spPr>
          <a:xfrm>
            <a:off x="5204625" y="2291390"/>
            <a:ext cx="3662100" cy="1493100"/>
          </a:xfrm>
          <a:prstGeom prst="rect">
            <a:avLst/>
          </a:prstGeom>
        </p:spPr>
        <p:txBody>
          <a:bodyPr anchorCtr="0" anchor="t" bIns="91425" lIns="91425" spcFirstLastPara="1" rIns="91425" wrap="square" tIns="91425">
            <a:spAutoFit/>
          </a:bodyPr>
          <a:lstStyle>
            <a:lvl1pPr indent="-336550" lvl="0" marL="457200">
              <a:spcBef>
                <a:spcPts val="0"/>
              </a:spcBef>
              <a:spcAft>
                <a:spcPts val="0"/>
              </a:spcAft>
              <a:buSzPts val="1700"/>
              <a:buChar char="●"/>
              <a:defRPr/>
            </a:lvl1pPr>
            <a:lvl2pPr indent="-336550" lvl="1" marL="914400">
              <a:spcBef>
                <a:spcPts val="0"/>
              </a:spcBef>
              <a:spcAft>
                <a:spcPts val="0"/>
              </a:spcAft>
              <a:buSzPts val="1700"/>
              <a:buChar char="○"/>
              <a:defRPr/>
            </a:lvl2pPr>
            <a:lvl3pPr indent="-336550" lvl="2" marL="1371600">
              <a:spcBef>
                <a:spcPts val="0"/>
              </a:spcBef>
              <a:spcAft>
                <a:spcPts val="0"/>
              </a:spcAft>
              <a:buSzPts val="1700"/>
              <a:buChar char="■"/>
              <a:defRPr/>
            </a:lvl3pPr>
            <a:lvl4pPr indent="-336550" lvl="3" marL="1828800">
              <a:spcBef>
                <a:spcPts val="0"/>
              </a:spcBef>
              <a:spcAft>
                <a:spcPts val="0"/>
              </a:spcAft>
              <a:buSzPts val="1700"/>
              <a:buChar char="●"/>
              <a:defRPr/>
            </a:lvl4pPr>
            <a:lvl5pPr indent="-336550" lvl="4" marL="2286000">
              <a:spcBef>
                <a:spcPts val="0"/>
              </a:spcBef>
              <a:spcAft>
                <a:spcPts val="0"/>
              </a:spcAft>
              <a:buSzPts val="1700"/>
              <a:buChar char="○"/>
              <a:defRPr/>
            </a:lvl5pPr>
            <a:lvl6pPr indent="-336550" lvl="5" marL="2743200">
              <a:spcBef>
                <a:spcPts val="0"/>
              </a:spcBef>
              <a:spcAft>
                <a:spcPts val="0"/>
              </a:spcAft>
              <a:buSzPts val="1700"/>
              <a:buChar char="■"/>
              <a:defRPr/>
            </a:lvl6pPr>
            <a:lvl7pPr indent="-336550" lvl="6" marL="3200400">
              <a:spcBef>
                <a:spcPts val="0"/>
              </a:spcBef>
              <a:spcAft>
                <a:spcPts val="0"/>
              </a:spcAft>
              <a:buSzPts val="1700"/>
              <a:buChar char="●"/>
              <a:defRPr/>
            </a:lvl7pPr>
            <a:lvl8pPr indent="-336550" lvl="7" marL="3657600">
              <a:spcBef>
                <a:spcPts val="0"/>
              </a:spcBef>
              <a:spcAft>
                <a:spcPts val="0"/>
              </a:spcAft>
              <a:buSzPts val="1700"/>
              <a:buChar char="○"/>
              <a:defRPr/>
            </a:lvl8pPr>
            <a:lvl9pPr indent="-336550" lvl="8" marL="4114800">
              <a:spcBef>
                <a:spcPts val="0"/>
              </a:spcBef>
              <a:spcAft>
                <a:spcPts val="0"/>
              </a:spcAft>
              <a:buSzPts val="1700"/>
              <a:buChar char="■"/>
              <a:defRPr/>
            </a:lvl9pPr>
          </a:lstStyle>
          <a:p/>
        </p:txBody>
      </p:sp>
      <p:sp>
        <p:nvSpPr>
          <p:cNvPr id="259" name="Google Shape;259;p34"/>
          <p:cNvSpPr txBox="1"/>
          <p:nvPr>
            <p:ph idx="3" type="subTitle"/>
          </p:nvPr>
        </p:nvSpPr>
        <p:spPr>
          <a:xfrm>
            <a:off x="1716575" y="205550"/>
            <a:ext cx="2855400" cy="292500"/>
          </a:xfrm>
          <a:prstGeom prst="rect">
            <a:avLst/>
          </a:prstGeom>
        </p:spPr>
        <p:txBody>
          <a:bodyPr anchorCtr="0" anchor="t" bIns="91425" lIns="91425" spcFirstLastPara="1" rIns="91425" wrap="square" tIns="91425">
            <a:noAutofit/>
          </a:bodyPr>
          <a:lstStyle>
            <a:lvl1pPr lvl="0">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1pPr>
            <a:lvl2pPr lvl="1">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2pPr>
            <a:lvl3pPr lvl="2">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3pPr>
            <a:lvl4pPr lvl="3">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4pPr>
            <a:lvl5pPr lvl="4">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5pPr>
            <a:lvl6pPr lvl="5">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6pPr>
            <a:lvl7pPr lvl="6">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7pPr>
            <a:lvl8pPr lvl="7">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8pPr>
            <a:lvl9pPr lvl="8">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9pPr>
          </a:lstStyle>
          <a:p/>
        </p:txBody>
      </p:sp>
      <p:sp>
        <p:nvSpPr>
          <p:cNvPr id="260" name="Google Shape;260;p34"/>
          <p:cNvSpPr txBox="1"/>
          <p:nvPr>
            <p:ph idx="4" type="subTitle"/>
          </p:nvPr>
        </p:nvSpPr>
        <p:spPr>
          <a:xfrm>
            <a:off x="333925" y="205550"/>
            <a:ext cx="1353300" cy="292500"/>
          </a:xfrm>
          <a:prstGeom prst="rect">
            <a:avLst/>
          </a:prstGeom>
        </p:spPr>
        <p:txBody>
          <a:bodyPr anchorCtr="0" anchor="t" bIns="91425" lIns="91425" spcFirstLastPara="1" rIns="91425" wrap="square" tIns="91425">
            <a:noAutofit/>
          </a:bodyPr>
          <a:lstStyle>
            <a:lvl1pPr lvl="0">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1pPr>
            <a:lvl2pPr lvl="1">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2pPr>
            <a:lvl3pPr lvl="2">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3pPr>
            <a:lvl4pPr lvl="3">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4pPr>
            <a:lvl5pPr lvl="4">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5pPr>
            <a:lvl6pPr lvl="5">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6pPr>
            <a:lvl7pPr lvl="6">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7pPr>
            <a:lvl8pPr lvl="7">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8pPr>
            <a:lvl9pPr lvl="8">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9pPr>
          </a:lstStyle>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s and descriptions">
  <p:cSld name="SECTION_TITLE_AND_DESCRIPTION">
    <p:bg>
      <p:bgPr>
        <a:solidFill>
          <a:schemeClr val="lt1"/>
        </a:solidFill>
      </p:bgPr>
    </p:bg>
    <p:spTree>
      <p:nvGrpSpPr>
        <p:cNvPr id="261" name="Shape 261"/>
        <p:cNvGrpSpPr/>
        <p:nvPr/>
      </p:nvGrpSpPr>
      <p:grpSpPr>
        <a:xfrm>
          <a:off x="0" y="0"/>
          <a:ext cx="0" cy="0"/>
          <a:chOff x="0" y="0"/>
          <a:chExt cx="0" cy="0"/>
        </a:xfrm>
      </p:grpSpPr>
      <p:sp>
        <p:nvSpPr>
          <p:cNvPr id="262" name="Google Shape;262;p35"/>
          <p:cNvSpPr/>
          <p:nvPr>
            <p:ph idx="2" type="pic"/>
          </p:nvPr>
        </p:nvSpPr>
        <p:spPr>
          <a:xfrm>
            <a:off x="3544863" y="1543050"/>
            <a:ext cx="2057400" cy="2057400"/>
          </a:xfrm>
          <a:prstGeom prst="snip1Rect">
            <a:avLst>
              <a:gd fmla="val 24426" name="adj"/>
            </a:avLst>
          </a:prstGeom>
          <a:noFill/>
          <a:ln>
            <a:noFill/>
          </a:ln>
        </p:spPr>
      </p:sp>
      <p:sp>
        <p:nvSpPr>
          <p:cNvPr id="263" name="Google Shape;263;p35"/>
          <p:cNvSpPr/>
          <p:nvPr>
            <p:ph idx="3" type="pic"/>
          </p:nvPr>
        </p:nvSpPr>
        <p:spPr>
          <a:xfrm>
            <a:off x="6658538" y="1543050"/>
            <a:ext cx="2057400" cy="2057400"/>
          </a:xfrm>
          <a:prstGeom prst="snip1Rect">
            <a:avLst>
              <a:gd fmla="val 24426" name="adj"/>
            </a:avLst>
          </a:prstGeom>
          <a:noFill/>
          <a:ln>
            <a:noFill/>
          </a:ln>
        </p:spPr>
      </p:sp>
      <p:sp>
        <p:nvSpPr>
          <p:cNvPr id="264" name="Google Shape;264;p35"/>
          <p:cNvSpPr/>
          <p:nvPr>
            <p:ph idx="4" type="pic"/>
          </p:nvPr>
        </p:nvSpPr>
        <p:spPr>
          <a:xfrm>
            <a:off x="431200" y="1543050"/>
            <a:ext cx="2057400" cy="2057400"/>
          </a:xfrm>
          <a:prstGeom prst="snip1Rect">
            <a:avLst>
              <a:gd fmla="val 24426" name="adj"/>
            </a:avLst>
          </a:prstGeom>
          <a:noFill/>
          <a:ln>
            <a:noFill/>
          </a:ln>
        </p:spPr>
      </p:sp>
      <p:sp>
        <p:nvSpPr>
          <p:cNvPr id="265" name="Google Shape;265;p35"/>
          <p:cNvSpPr txBox="1"/>
          <p:nvPr>
            <p:ph idx="12" type="sldNum"/>
          </p:nvPr>
        </p:nvSpPr>
        <p:spPr>
          <a:xfrm>
            <a:off x="8260675" y="205550"/>
            <a:ext cx="548700" cy="292500"/>
          </a:xfrm>
          <a:prstGeom prst="rect">
            <a:avLst/>
          </a:prstGeom>
        </p:spPr>
        <p:txBody>
          <a:bodyPr anchorCtr="0" anchor="t"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266" name="Google Shape;266;p35"/>
          <p:cNvSpPr txBox="1"/>
          <p:nvPr>
            <p:ph type="title"/>
          </p:nvPr>
        </p:nvSpPr>
        <p:spPr>
          <a:xfrm>
            <a:off x="333925" y="587150"/>
            <a:ext cx="8475600" cy="572700"/>
          </a:xfrm>
          <a:prstGeom prst="rect">
            <a:avLst/>
          </a:prstGeom>
        </p:spPr>
        <p:txBody>
          <a:bodyPr anchorCtr="0" anchor="t" bIns="91425" lIns="91425" spcFirstLastPara="1" rIns="91425" wrap="square" tIns="91425">
            <a:sp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67" name="Google Shape;267;p35"/>
          <p:cNvSpPr txBox="1"/>
          <p:nvPr>
            <p:ph idx="1" type="subTitle"/>
          </p:nvPr>
        </p:nvSpPr>
        <p:spPr>
          <a:xfrm>
            <a:off x="381100" y="3676650"/>
            <a:ext cx="2107500" cy="354000"/>
          </a:xfrm>
          <a:prstGeom prst="rect">
            <a:avLst/>
          </a:prstGeom>
        </p:spPr>
        <p:txBody>
          <a:bodyPr anchorCtr="0" anchor="t" bIns="91425" lIns="91425" spcFirstLastPara="1" rIns="91425" wrap="square" tIns="91425">
            <a:spAutoFit/>
          </a:bodyPr>
          <a:lstStyle>
            <a:lvl1pPr lvl="0">
              <a:spcBef>
                <a:spcPts val="0"/>
              </a:spcBef>
              <a:spcAft>
                <a:spcPts val="0"/>
              </a:spcAft>
              <a:buSzPts val="1100"/>
              <a:buFont typeface="Inter Tight Medium"/>
              <a:buNone/>
              <a:defRPr sz="1100">
                <a:latin typeface="Inter Tight Medium"/>
                <a:ea typeface="Inter Tight Medium"/>
                <a:cs typeface="Inter Tight Medium"/>
                <a:sym typeface="Inter Tight Medium"/>
              </a:defRPr>
            </a:lvl1pPr>
            <a:lvl2pPr lvl="1">
              <a:spcBef>
                <a:spcPts val="0"/>
              </a:spcBef>
              <a:spcAft>
                <a:spcPts val="0"/>
              </a:spcAft>
              <a:buSzPts val="1100"/>
              <a:buFont typeface="Inter Tight Medium"/>
              <a:buNone/>
              <a:defRPr sz="1100">
                <a:latin typeface="Inter Tight Medium"/>
                <a:ea typeface="Inter Tight Medium"/>
                <a:cs typeface="Inter Tight Medium"/>
                <a:sym typeface="Inter Tight Medium"/>
              </a:defRPr>
            </a:lvl2pPr>
            <a:lvl3pPr lvl="2">
              <a:spcBef>
                <a:spcPts val="0"/>
              </a:spcBef>
              <a:spcAft>
                <a:spcPts val="0"/>
              </a:spcAft>
              <a:buSzPts val="1100"/>
              <a:buFont typeface="Inter Tight Medium"/>
              <a:buNone/>
              <a:defRPr sz="1100">
                <a:latin typeface="Inter Tight Medium"/>
                <a:ea typeface="Inter Tight Medium"/>
                <a:cs typeface="Inter Tight Medium"/>
                <a:sym typeface="Inter Tight Medium"/>
              </a:defRPr>
            </a:lvl3pPr>
            <a:lvl4pPr lvl="3">
              <a:spcBef>
                <a:spcPts val="0"/>
              </a:spcBef>
              <a:spcAft>
                <a:spcPts val="0"/>
              </a:spcAft>
              <a:buSzPts val="1100"/>
              <a:buFont typeface="Inter Tight Medium"/>
              <a:buNone/>
              <a:defRPr sz="1100">
                <a:latin typeface="Inter Tight Medium"/>
                <a:ea typeface="Inter Tight Medium"/>
                <a:cs typeface="Inter Tight Medium"/>
                <a:sym typeface="Inter Tight Medium"/>
              </a:defRPr>
            </a:lvl4pPr>
            <a:lvl5pPr lvl="4">
              <a:spcBef>
                <a:spcPts val="0"/>
              </a:spcBef>
              <a:spcAft>
                <a:spcPts val="0"/>
              </a:spcAft>
              <a:buSzPts val="1100"/>
              <a:buFont typeface="Inter Tight Medium"/>
              <a:buNone/>
              <a:defRPr sz="1100">
                <a:latin typeface="Inter Tight Medium"/>
                <a:ea typeface="Inter Tight Medium"/>
                <a:cs typeface="Inter Tight Medium"/>
                <a:sym typeface="Inter Tight Medium"/>
              </a:defRPr>
            </a:lvl5pPr>
            <a:lvl6pPr lvl="5">
              <a:spcBef>
                <a:spcPts val="0"/>
              </a:spcBef>
              <a:spcAft>
                <a:spcPts val="0"/>
              </a:spcAft>
              <a:buSzPts val="1100"/>
              <a:buFont typeface="Inter Tight Medium"/>
              <a:buNone/>
              <a:defRPr sz="1100">
                <a:latin typeface="Inter Tight Medium"/>
                <a:ea typeface="Inter Tight Medium"/>
                <a:cs typeface="Inter Tight Medium"/>
                <a:sym typeface="Inter Tight Medium"/>
              </a:defRPr>
            </a:lvl6pPr>
            <a:lvl7pPr lvl="6">
              <a:spcBef>
                <a:spcPts val="0"/>
              </a:spcBef>
              <a:spcAft>
                <a:spcPts val="0"/>
              </a:spcAft>
              <a:buSzPts val="1100"/>
              <a:buFont typeface="Inter Tight Medium"/>
              <a:buNone/>
              <a:defRPr sz="1100">
                <a:latin typeface="Inter Tight Medium"/>
                <a:ea typeface="Inter Tight Medium"/>
                <a:cs typeface="Inter Tight Medium"/>
                <a:sym typeface="Inter Tight Medium"/>
              </a:defRPr>
            </a:lvl7pPr>
            <a:lvl8pPr lvl="7">
              <a:spcBef>
                <a:spcPts val="0"/>
              </a:spcBef>
              <a:spcAft>
                <a:spcPts val="0"/>
              </a:spcAft>
              <a:buSzPts val="1100"/>
              <a:buFont typeface="Inter Tight Medium"/>
              <a:buNone/>
              <a:defRPr sz="1100">
                <a:latin typeface="Inter Tight Medium"/>
                <a:ea typeface="Inter Tight Medium"/>
                <a:cs typeface="Inter Tight Medium"/>
                <a:sym typeface="Inter Tight Medium"/>
              </a:defRPr>
            </a:lvl8pPr>
            <a:lvl9pPr lvl="8">
              <a:spcBef>
                <a:spcPts val="0"/>
              </a:spcBef>
              <a:spcAft>
                <a:spcPts val="0"/>
              </a:spcAft>
              <a:buSzPts val="1100"/>
              <a:buFont typeface="Inter Tight Medium"/>
              <a:buNone/>
              <a:defRPr sz="1100">
                <a:latin typeface="Inter Tight Medium"/>
                <a:ea typeface="Inter Tight Medium"/>
                <a:cs typeface="Inter Tight Medium"/>
                <a:sym typeface="Inter Tight Medium"/>
              </a:defRPr>
            </a:lvl9pPr>
          </a:lstStyle>
          <a:p/>
        </p:txBody>
      </p:sp>
      <p:sp>
        <p:nvSpPr>
          <p:cNvPr id="268" name="Google Shape;268;p35"/>
          <p:cNvSpPr txBox="1"/>
          <p:nvPr>
            <p:ph idx="5" type="subTitle"/>
          </p:nvPr>
        </p:nvSpPr>
        <p:spPr>
          <a:xfrm>
            <a:off x="3494775" y="3676650"/>
            <a:ext cx="2107500" cy="354000"/>
          </a:xfrm>
          <a:prstGeom prst="rect">
            <a:avLst/>
          </a:prstGeom>
        </p:spPr>
        <p:txBody>
          <a:bodyPr anchorCtr="0" anchor="t" bIns="91425" lIns="91425" spcFirstLastPara="1" rIns="91425" wrap="square" tIns="91425">
            <a:spAutoFit/>
          </a:bodyPr>
          <a:lstStyle>
            <a:lvl1pPr lvl="0">
              <a:spcBef>
                <a:spcPts val="0"/>
              </a:spcBef>
              <a:spcAft>
                <a:spcPts val="0"/>
              </a:spcAft>
              <a:buSzPts val="1100"/>
              <a:buFont typeface="Inter Tight Medium"/>
              <a:buNone/>
              <a:defRPr sz="1100">
                <a:latin typeface="Inter Tight Medium"/>
                <a:ea typeface="Inter Tight Medium"/>
                <a:cs typeface="Inter Tight Medium"/>
                <a:sym typeface="Inter Tight Medium"/>
              </a:defRPr>
            </a:lvl1pPr>
            <a:lvl2pPr lvl="1">
              <a:spcBef>
                <a:spcPts val="0"/>
              </a:spcBef>
              <a:spcAft>
                <a:spcPts val="0"/>
              </a:spcAft>
              <a:buSzPts val="1100"/>
              <a:buFont typeface="Inter Tight Medium"/>
              <a:buNone/>
              <a:defRPr sz="1100">
                <a:latin typeface="Inter Tight Medium"/>
                <a:ea typeface="Inter Tight Medium"/>
                <a:cs typeface="Inter Tight Medium"/>
                <a:sym typeface="Inter Tight Medium"/>
              </a:defRPr>
            </a:lvl2pPr>
            <a:lvl3pPr lvl="2">
              <a:spcBef>
                <a:spcPts val="0"/>
              </a:spcBef>
              <a:spcAft>
                <a:spcPts val="0"/>
              </a:spcAft>
              <a:buSzPts val="1100"/>
              <a:buFont typeface="Inter Tight Medium"/>
              <a:buNone/>
              <a:defRPr sz="1100">
                <a:latin typeface="Inter Tight Medium"/>
                <a:ea typeface="Inter Tight Medium"/>
                <a:cs typeface="Inter Tight Medium"/>
                <a:sym typeface="Inter Tight Medium"/>
              </a:defRPr>
            </a:lvl3pPr>
            <a:lvl4pPr lvl="3">
              <a:spcBef>
                <a:spcPts val="0"/>
              </a:spcBef>
              <a:spcAft>
                <a:spcPts val="0"/>
              </a:spcAft>
              <a:buSzPts val="1100"/>
              <a:buFont typeface="Inter Tight Medium"/>
              <a:buNone/>
              <a:defRPr sz="1100">
                <a:latin typeface="Inter Tight Medium"/>
                <a:ea typeface="Inter Tight Medium"/>
                <a:cs typeface="Inter Tight Medium"/>
                <a:sym typeface="Inter Tight Medium"/>
              </a:defRPr>
            </a:lvl4pPr>
            <a:lvl5pPr lvl="4">
              <a:spcBef>
                <a:spcPts val="0"/>
              </a:spcBef>
              <a:spcAft>
                <a:spcPts val="0"/>
              </a:spcAft>
              <a:buSzPts val="1100"/>
              <a:buFont typeface="Inter Tight Medium"/>
              <a:buNone/>
              <a:defRPr sz="1100">
                <a:latin typeface="Inter Tight Medium"/>
                <a:ea typeface="Inter Tight Medium"/>
                <a:cs typeface="Inter Tight Medium"/>
                <a:sym typeface="Inter Tight Medium"/>
              </a:defRPr>
            </a:lvl5pPr>
            <a:lvl6pPr lvl="5">
              <a:spcBef>
                <a:spcPts val="0"/>
              </a:spcBef>
              <a:spcAft>
                <a:spcPts val="0"/>
              </a:spcAft>
              <a:buSzPts val="1100"/>
              <a:buFont typeface="Inter Tight Medium"/>
              <a:buNone/>
              <a:defRPr sz="1100">
                <a:latin typeface="Inter Tight Medium"/>
                <a:ea typeface="Inter Tight Medium"/>
                <a:cs typeface="Inter Tight Medium"/>
                <a:sym typeface="Inter Tight Medium"/>
              </a:defRPr>
            </a:lvl6pPr>
            <a:lvl7pPr lvl="6">
              <a:spcBef>
                <a:spcPts val="0"/>
              </a:spcBef>
              <a:spcAft>
                <a:spcPts val="0"/>
              </a:spcAft>
              <a:buSzPts val="1100"/>
              <a:buFont typeface="Inter Tight Medium"/>
              <a:buNone/>
              <a:defRPr sz="1100">
                <a:latin typeface="Inter Tight Medium"/>
                <a:ea typeface="Inter Tight Medium"/>
                <a:cs typeface="Inter Tight Medium"/>
                <a:sym typeface="Inter Tight Medium"/>
              </a:defRPr>
            </a:lvl7pPr>
            <a:lvl8pPr lvl="7">
              <a:spcBef>
                <a:spcPts val="0"/>
              </a:spcBef>
              <a:spcAft>
                <a:spcPts val="0"/>
              </a:spcAft>
              <a:buSzPts val="1100"/>
              <a:buFont typeface="Inter Tight Medium"/>
              <a:buNone/>
              <a:defRPr sz="1100">
                <a:latin typeface="Inter Tight Medium"/>
                <a:ea typeface="Inter Tight Medium"/>
                <a:cs typeface="Inter Tight Medium"/>
                <a:sym typeface="Inter Tight Medium"/>
              </a:defRPr>
            </a:lvl8pPr>
            <a:lvl9pPr lvl="8">
              <a:spcBef>
                <a:spcPts val="0"/>
              </a:spcBef>
              <a:spcAft>
                <a:spcPts val="0"/>
              </a:spcAft>
              <a:buSzPts val="1100"/>
              <a:buFont typeface="Inter Tight Medium"/>
              <a:buNone/>
              <a:defRPr sz="1100">
                <a:latin typeface="Inter Tight Medium"/>
                <a:ea typeface="Inter Tight Medium"/>
                <a:cs typeface="Inter Tight Medium"/>
                <a:sym typeface="Inter Tight Medium"/>
              </a:defRPr>
            </a:lvl9pPr>
          </a:lstStyle>
          <a:p/>
        </p:txBody>
      </p:sp>
      <p:sp>
        <p:nvSpPr>
          <p:cNvPr id="269" name="Google Shape;269;p35"/>
          <p:cNvSpPr txBox="1"/>
          <p:nvPr>
            <p:ph idx="6" type="subTitle"/>
          </p:nvPr>
        </p:nvSpPr>
        <p:spPr>
          <a:xfrm>
            <a:off x="6608438" y="3676650"/>
            <a:ext cx="2107500" cy="354000"/>
          </a:xfrm>
          <a:prstGeom prst="rect">
            <a:avLst/>
          </a:prstGeom>
        </p:spPr>
        <p:txBody>
          <a:bodyPr anchorCtr="0" anchor="t" bIns="91425" lIns="91425" spcFirstLastPara="1" rIns="91425" wrap="square" tIns="91425">
            <a:spAutoFit/>
          </a:bodyPr>
          <a:lstStyle>
            <a:lvl1pPr lvl="0">
              <a:spcBef>
                <a:spcPts val="0"/>
              </a:spcBef>
              <a:spcAft>
                <a:spcPts val="0"/>
              </a:spcAft>
              <a:buSzPts val="1100"/>
              <a:buFont typeface="Inter Tight Medium"/>
              <a:buNone/>
              <a:defRPr sz="1100">
                <a:latin typeface="Inter Tight Medium"/>
                <a:ea typeface="Inter Tight Medium"/>
                <a:cs typeface="Inter Tight Medium"/>
                <a:sym typeface="Inter Tight Medium"/>
              </a:defRPr>
            </a:lvl1pPr>
            <a:lvl2pPr lvl="1">
              <a:spcBef>
                <a:spcPts val="0"/>
              </a:spcBef>
              <a:spcAft>
                <a:spcPts val="0"/>
              </a:spcAft>
              <a:buSzPts val="1100"/>
              <a:buFont typeface="Inter Tight Medium"/>
              <a:buNone/>
              <a:defRPr sz="1100">
                <a:latin typeface="Inter Tight Medium"/>
                <a:ea typeface="Inter Tight Medium"/>
                <a:cs typeface="Inter Tight Medium"/>
                <a:sym typeface="Inter Tight Medium"/>
              </a:defRPr>
            </a:lvl2pPr>
            <a:lvl3pPr lvl="2">
              <a:spcBef>
                <a:spcPts val="0"/>
              </a:spcBef>
              <a:spcAft>
                <a:spcPts val="0"/>
              </a:spcAft>
              <a:buSzPts val="1100"/>
              <a:buFont typeface="Inter Tight Medium"/>
              <a:buNone/>
              <a:defRPr sz="1100">
                <a:latin typeface="Inter Tight Medium"/>
                <a:ea typeface="Inter Tight Medium"/>
                <a:cs typeface="Inter Tight Medium"/>
                <a:sym typeface="Inter Tight Medium"/>
              </a:defRPr>
            </a:lvl3pPr>
            <a:lvl4pPr lvl="3">
              <a:spcBef>
                <a:spcPts val="0"/>
              </a:spcBef>
              <a:spcAft>
                <a:spcPts val="0"/>
              </a:spcAft>
              <a:buSzPts val="1100"/>
              <a:buFont typeface="Inter Tight Medium"/>
              <a:buNone/>
              <a:defRPr sz="1100">
                <a:latin typeface="Inter Tight Medium"/>
                <a:ea typeface="Inter Tight Medium"/>
                <a:cs typeface="Inter Tight Medium"/>
                <a:sym typeface="Inter Tight Medium"/>
              </a:defRPr>
            </a:lvl4pPr>
            <a:lvl5pPr lvl="4">
              <a:spcBef>
                <a:spcPts val="0"/>
              </a:spcBef>
              <a:spcAft>
                <a:spcPts val="0"/>
              </a:spcAft>
              <a:buSzPts val="1100"/>
              <a:buFont typeface="Inter Tight Medium"/>
              <a:buNone/>
              <a:defRPr sz="1100">
                <a:latin typeface="Inter Tight Medium"/>
                <a:ea typeface="Inter Tight Medium"/>
                <a:cs typeface="Inter Tight Medium"/>
                <a:sym typeface="Inter Tight Medium"/>
              </a:defRPr>
            </a:lvl5pPr>
            <a:lvl6pPr lvl="5">
              <a:spcBef>
                <a:spcPts val="0"/>
              </a:spcBef>
              <a:spcAft>
                <a:spcPts val="0"/>
              </a:spcAft>
              <a:buSzPts val="1100"/>
              <a:buFont typeface="Inter Tight Medium"/>
              <a:buNone/>
              <a:defRPr sz="1100">
                <a:latin typeface="Inter Tight Medium"/>
                <a:ea typeface="Inter Tight Medium"/>
                <a:cs typeface="Inter Tight Medium"/>
                <a:sym typeface="Inter Tight Medium"/>
              </a:defRPr>
            </a:lvl6pPr>
            <a:lvl7pPr lvl="6">
              <a:spcBef>
                <a:spcPts val="0"/>
              </a:spcBef>
              <a:spcAft>
                <a:spcPts val="0"/>
              </a:spcAft>
              <a:buSzPts val="1100"/>
              <a:buFont typeface="Inter Tight Medium"/>
              <a:buNone/>
              <a:defRPr sz="1100">
                <a:latin typeface="Inter Tight Medium"/>
                <a:ea typeface="Inter Tight Medium"/>
                <a:cs typeface="Inter Tight Medium"/>
                <a:sym typeface="Inter Tight Medium"/>
              </a:defRPr>
            </a:lvl7pPr>
            <a:lvl8pPr lvl="7">
              <a:spcBef>
                <a:spcPts val="0"/>
              </a:spcBef>
              <a:spcAft>
                <a:spcPts val="0"/>
              </a:spcAft>
              <a:buSzPts val="1100"/>
              <a:buFont typeface="Inter Tight Medium"/>
              <a:buNone/>
              <a:defRPr sz="1100">
                <a:latin typeface="Inter Tight Medium"/>
                <a:ea typeface="Inter Tight Medium"/>
                <a:cs typeface="Inter Tight Medium"/>
                <a:sym typeface="Inter Tight Medium"/>
              </a:defRPr>
            </a:lvl8pPr>
            <a:lvl9pPr lvl="8">
              <a:spcBef>
                <a:spcPts val="0"/>
              </a:spcBef>
              <a:spcAft>
                <a:spcPts val="0"/>
              </a:spcAft>
              <a:buSzPts val="1100"/>
              <a:buFont typeface="Inter Tight Medium"/>
              <a:buNone/>
              <a:defRPr sz="1100">
                <a:latin typeface="Inter Tight Medium"/>
                <a:ea typeface="Inter Tight Medium"/>
                <a:cs typeface="Inter Tight Medium"/>
                <a:sym typeface="Inter Tight Medium"/>
              </a:defRPr>
            </a:lvl9pPr>
          </a:lstStyle>
          <a:p/>
        </p:txBody>
      </p:sp>
      <p:sp>
        <p:nvSpPr>
          <p:cNvPr id="270" name="Google Shape;270;p35"/>
          <p:cNvSpPr txBox="1"/>
          <p:nvPr>
            <p:ph idx="7" type="subTitle"/>
          </p:nvPr>
        </p:nvSpPr>
        <p:spPr>
          <a:xfrm>
            <a:off x="1716575" y="205550"/>
            <a:ext cx="2855400" cy="292500"/>
          </a:xfrm>
          <a:prstGeom prst="rect">
            <a:avLst/>
          </a:prstGeom>
        </p:spPr>
        <p:txBody>
          <a:bodyPr anchorCtr="0" anchor="t" bIns="91425" lIns="91425" spcFirstLastPara="1" rIns="91425" wrap="square" tIns="91425">
            <a:noAutofit/>
          </a:bodyPr>
          <a:lstStyle>
            <a:lvl1pPr lvl="0">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1pPr>
            <a:lvl2pPr lvl="1">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2pPr>
            <a:lvl3pPr lvl="2">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3pPr>
            <a:lvl4pPr lvl="3">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4pPr>
            <a:lvl5pPr lvl="4">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5pPr>
            <a:lvl6pPr lvl="5">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6pPr>
            <a:lvl7pPr lvl="6">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7pPr>
            <a:lvl8pPr lvl="7">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8pPr>
            <a:lvl9pPr lvl="8">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9pPr>
          </a:lstStyle>
          <a:p/>
        </p:txBody>
      </p:sp>
      <p:sp>
        <p:nvSpPr>
          <p:cNvPr id="271" name="Google Shape;271;p35"/>
          <p:cNvSpPr txBox="1"/>
          <p:nvPr>
            <p:ph idx="8" type="subTitle"/>
          </p:nvPr>
        </p:nvSpPr>
        <p:spPr>
          <a:xfrm>
            <a:off x="333925" y="205550"/>
            <a:ext cx="1353300" cy="292500"/>
          </a:xfrm>
          <a:prstGeom prst="rect">
            <a:avLst/>
          </a:prstGeom>
        </p:spPr>
        <p:txBody>
          <a:bodyPr anchorCtr="0" anchor="t" bIns="91425" lIns="91425" spcFirstLastPara="1" rIns="91425" wrap="square" tIns="91425">
            <a:noAutofit/>
          </a:bodyPr>
          <a:lstStyle>
            <a:lvl1pPr lvl="0">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1pPr>
            <a:lvl2pPr lvl="1">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2pPr>
            <a:lvl3pPr lvl="2">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3pPr>
            <a:lvl4pPr lvl="3">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4pPr>
            <a:lvl5pPr lvl="4">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5pPr>
            <a:lvl6pPr lvl="5">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6pPr>
            <a:lvl7pPr lvl="6">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7pPr>
            <a:lvl8pPr lvl="7">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8pPr>
            <a:lvl9pPr lvl="8">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9pPr>
          </a:lstStyle>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wo column bullet points">
  <p:cSld name="CAPTION_ONLY">
    <p:bg>
      <p:bgPr>
        <a:solidFill>
          <a:schemeClr val="lt1"/>
        </a:solidFill>
      </p:bgPr>
    </p:bg>
    <p:spTree>
      <p:nvGrpSpPr>
        <p:cNvPr id="272" name="Shape 272"/>
        <p:cNvGrpSpPr/>
        <p:nvPr/>
      </p:nvGrpSpPr>
      <p:grpSpPr>
        <a:xfrm>
          <a:off x="0" y="0"/>
          <a:ext cx="0" cy="0"/>
          <a:chOff x="0" y="0"/>
          <a:chExt cx="0" cy="0"/>
        </a:xfrm>
      </p:grpSpPr>
      <p:grpSp>
        <p:nvGrpSpPr>
          <p:cNvPr id="273" name="Google Shape;273;p36"/>
          <p:cNvGrpSpPr/>
          <p:nvPr/>
        </p:nvGrpSpPr>
        <p:grpSpPr>
          <a:xfrm>
            <a:off x="0" y="-444900"/>
            <a:ext cx="9144000" cy="5588500"/>
            <a:chOff x="0" y="-444900"/>
            <a:chExt cx="9144000" cy="5588500"/>
          </a:xfrm>
        </p:grpSpPr>
        <p:grpSp>
          <p:nvGrpSpPr>
            <p:cNvPr id="274" name="Google Shape;274;p36"/>
            <p:cNvGrpSpPr/>
            <p:nvPr/>
          </p:nvGrpSpPr>
          <p:grpSpPr>
            <a:xfrm>
              <a:off x="0" y="100"/>
              <a:ext cx="9144000" cy="5143500"/>
              <a:chOff x="0" y="100"/>
              <a:chExt cx="9144000" cy="5143500"/>
            </a:xfrm>
          </p:grpSpPr>
          <p:sp>
            <p:nvSpPr>
              <p:cNvPr id="275" name="Google Shape;275;p36"/>
              <p:cNvSpPr/>
              <p:nvPr/>
            </p:nvSpPr>
            <p:spPr>
              <a:xfrm>
                <a:off x="0" y="100"/>
                <a:ext cx="9144000" cy="5143500"/>
              </a:xfrm>
              <a:prstGeom prst="snip1Rect">
                <a:avLst>
                  <a:gd fmla="val 40868" name="adj"/>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2"/>
                  </a:solidFill>
                  <a:latin typeface="Inter Tight"/>
                  <a:ea typeface="Inter Tight"/>
                  <a:cs typeface="Inter Tight"/>
                  <a:sym typeface="Inter Tight"/>
                </a:endParaRPr>
              </a:p>
            </p:txBody>
          </p:sp>
          <p:sp>
            <p:nvSpPr>
              <p:cNvPr id="276" name="Google Shape;276;p36"/>
              <p:cNvSpPr/>
              <p:nvPr/>
            </p:nvSpPr>
            <p:spPr>
              <a:xfrm rot="10800000">
                <a:off x="7036475" y="1219850"/>
                <a:ext cx="2107500" cy="1861500"/>
              </a:xfrm>
              <a:prstGeom prst="rect">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2"/>
                  </a:solidFill>
                  <a:latin typeface="Inter Tight"/>
                  <a:ea typeface="Inter Tight"/>
                  <a:cs typeface="Inter Tight"/>
                  <a:sym typeface="Inter Tight"/>
                </a:endParaRPr>
              </a:p>
            </p:txBody>
          </p:sp>
        </p:grpSp>
        <p:sp>
          <p:nvSpPr>
            <p:cNvPr id="277" name="Google Shape;277;p36"/>
            <p:cNvSpPr/>
            <p:nvPr/>
          </p:nvSpPr>
          <p:spPr>
            <a:xfrm flipH="1" rot="4500068">
              <a:off x="7230762" y="-248045"/>
              <a:ext cx="1723726" cy="1714991"/>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lt2"/>
                  </a:solidFill>
                  <a:latin typeface="Inter Tight SemiBold"/>
                  <a:ea typeface="Inter Tight SemiBold"/>
                  <a:cs typeface="Inter Tight SemiBold"/>
                  <a:sym typeface="Inter Tight SemiBold"/>
                </a:rPr>
                <a:t> </a:t>
              </a:r>
              <a:endParaRPr>
                <a:solidFill>
                  <a:schemeClr val="lt2"/>
                </a:solidFill>
                <a:latin typeface="Inter Tight SemiBold"/>
                <a:ea typeface="Inter Tight SemiBold"/>
                <a:cs typeface="Inter Tight SemiBold"/>
                <a:sym typeface="Inter Tight SemiBold"/>
              </a:endParaRPr>
            </a:p>
          </p:txBody>
        </p:sp>
      </p:grpSp>
      <p:sp>
        <p:nvSpPr>
          <p:cNvPr id="278" name="Google Shape;278;p36"/>
          <p:cNvSpPr txBox="1"/>
          <p:nvPr>
            <p:ph idx="12" type="sldNum"/>
          </p:nvPr>
        </p:nvSpPr>
        <p:spPr>
          <a:xfrm>
            <a:off x="8260675" y="205550"/>
            <a:ext cx="548700" cy="292500"/>
          </a:xfrm>
          <a:prstGeom prst="rect">
            <a:avLst/>
          </a:prstGeom>
        </p:spPr>
        <p:txBody>
          <a:bodyPr anchorCtr="0" anchor="t"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279" name="Google Shape;279;p36"/>
          <p:cNvSpPr txBox="1"/>
          <p:nvPr>
            <p:ph type="title"/>
          </p:nvPr>
        </p:nvSpPr>
        <p:spPr>
          <a:xfrm>
            <a:off x="333925" y="1249513"/>
            <a:ext cx="3662100" cy="960600"/>
          </a:xfrm>
          <a:prstGeom prst="rect">
            <a:avLst/>
          </a:prstGeom>
        </p:spPr>
        <p:txBody>
          <a:bodyPr anchorCtr="0" anchor="b" bIns="91425" lIns="91425" spcFirstLastPara="1" rIns="91425" wrap="square" tIns="91425">
            <a:no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280" name="Google Shape;280;p36"/>
          <p:cNvSpPr txBox="1"/>
          <p:nvPr>
            <p:ph idx="1" type="body"/>
          </p:nvPr>
        </p:nvSpPr>
        <p:spPr>
          <a:xfrm>
            <a:off x="333925" y="2291377"/>
            <a:ext cx="3662100" cy="2028300"/>
          </a:xfrm>
          <a:prstGeom prst="rect">
            <a:avLst/>
          </a:prstGeom>
        </p:spPr>
        <p:txBody>
          <a:bodyPr anchorCtr="0" anchor="t" bIns="91425" lIns="91425" spcFirstLastPara="1" rIns="91425" wrap="square" tIns="91425">
            <a:spAutoFit/>
          </a:bodyPr>
          <a:lstStyle>
            <a:lvl1pPr indent="-336550" lvl="0" marL="457200">
              <a:lnSpc>
                <a:spcPct val="115000"/>
              </a:lnSpc>
              <a:spcBef>
                <a:spcPts val="0"/>
              </a:spcBef>
              <a:spcAft>
                <a:spcPts val="0"/>
              </a:spcAft>
              <a:buClr>
                <a:schemeClr val="lt1"/>
              </a:buClr>
              <a:buSzPts val="1700"/>
              <a:buChar char="●"/>
              <a:defRPr>
                <a:solidFill>
                  <a:schemeClr val="lt1"/>
                </a:solidFill>
              </a:defRPr>
            </a:lvl1pPr>
            <a:lvl2pPr indent="-336550" lvl="1" marL="914400">
              <a:lnSpc>
                <a:spcPct val="115000"/>
              </a:lnSpc>
              <a:spcBef>
                <a:spcPts val="0"/>
              </a:spcBef>
              <a:spcAft>
                <a:spcPts val="0"/>
              </a:spcAft>
              <a:buClr>
                <a:schemeClr val="lt1"/>
              </a:buClr>
              <a:buSzPts val="1700"/>
              <a:buChar char="○"/>
              <a:defRPr>
                <a:solidFill>
                  <a:schemeClr val="lt1"/>
                </a:solidFill>
              </a:defRPr>
            </a:lvl2pPr>
            <a:lvl3pPr indent="-336550" lvl="2" marL="1371600">
              <a:lnSpc>
                <a:spcPct val="115000"/>
              </a:lnSpc>
              <a:spcBef>
                <a:spcPts val="0"/>
              </a:spcBef>
              <a:spcAft>
                <a:spcPts val="0"/>
              </a:spcAft>
              <a:buClr>
                <a:schemeClr val="lt1"/>
              </a:buClr>
              <a:buSzPts val="1700"/>
              <a:buChar char="■"/>
              <a:defRPr>
                <a:solidFill>
                  <a:schemeClr val="lt1"/>
                </a:solidFill>
              </a:defRPr>
            </a:lvl3pPr>
            <a:lvl4pPr indent="-336550" lvl="3" marL="1828800">
              <a:lnSpc>
                <a:spcPct val="115000"/>
              </a:lnSpc>
              <a:spcBef>
                <a:spcPts val="0"/>
              </a:spcBef>
              <a:spcAft>
                <a:spcPts val="0"/>
              </a:spcAft>
              <a:buClr>
                <a:schemeClr val="lt1"/>
              </a:buClr>
              <a:buSzPts val="1700"/>
              <a:buChar char="●"/>
              <a:defRPr>
                <a:solidFill>
                  <a:schemeClr val="lt1"/>
                </a:solidFill>
              </a:defRPr>
            </a:lvl4pPr>
            <a:lvl5pPr indent="-336550" lvl="4" marL="2286000">
              <a:lnSpc>
                <a:spcPct val="115000"/>
              </a:lnSpc>
              <a:spcBef>
                <a:spcPts val="0"/>
              </a:spcBef>
              <a:spcAft>
                <a:spcPts val="0"/>
              </a:spcAft>
              <a:buClr>
                <a:schemeClr val="lt1"/>
              </a:buClr>
              <a:buSzPts val="1700"/>
              <a:buChar char="○"/>
              <a:defRPr>
                <a:solidFill>
                  <a:schemeClr val="lt1"/>
                </a:solidFill>
              </a:defRPr>
            </a:lvl5pPr>
            <a:lvl6pPr indent="-336550" lvl="5" marL="2743200">
              <a:lnSpc>
                <a:spcPct val="115000"/>
              </a:lnSpc>
              <a:spcBef>
                <a:spcPts val="0"/>
              </a:spcBef>
              <a:spcAft>
                <a:spcPts val="0"/>
              </a:spcAft>
              <a:buClr>
                <a:schemeClr val="lt1"/>
              </a:buClr>
              <a:buSzPts val="1700"/>
              <a:buChar char="■"/>
              <a:defRPr>
                <a:solidFill>
                  <a:schemeClr val="lt1"/>
                </a:solidFill>
              </a:defRPr>
            </a:lvl6pPr>
            <a:lvl7pPr indent="-336550" lvl="6" marL="3200400">
              <a:lnSpc>
                <a:spcPct val="115000"/>
              </a:lnSpc>
              <a:spcBef>
                <a:spcPts val="0"/>
              </a:spcBef>
              <a:spcAft>
                <a:spcPts val="0"/>
              </a:spcAft>
              <a:buClr>
                <a:schemeClr val="lt1"/>
              </a:buClr>
              <a:buSzPts val="1700"/>
              <a:buChar char="●"/>
              <a:defRPr>
                <a:solidFill>
                  <a:schemeClr val="lt1"/>
                </a:solidFill>
              </a:defRPr>
            </a:lvl7pPr>
            <a:lvl8pPr indent="-336550" lvl="7" marL="3657600">
              <a:lnSpc>
                <a:spcPct val="115000"/>
              </a:lnSpc>
              <a:spcBef>
                <a:spcPts val="0"/>
              </a:spcBef>
              <a:spcAft>
                <a:spcPts val="0"/>
              </a:spcAft>
              <a:buClr>
                <a:schemeClr val="lt1"/>
              </a:buClr>
              <a:buSzPts val="1700"/>
              <a:buChar char="○"/>
              <a:defRPr>
                <a:solidFill>
                  <a:schemeClr val="lt1"/>
                </a:solidFill>
              </a:defRPr>
            </a:lvl8pPr>
            <a:lvl9pPr indent="-336550" lvl="8" marL="4114800">
              <a:lnSpc>
                <a:spcPct val="115000"/>
              </a:lnSpc>
              <a:spcBef>
                <a:spcPts val="0"/>
              </a:spcBef>
              <a:spcAft>
                <a:spcPts val="0"/>
              </a:spcAft>
              <a:buClr>
                <a:schemeClr val="lt1"/>
              </a:buClr>
              <a:buSzPts val="1700"/>
              <a:buChar char="■"/>
              <a:defRPr>
                <a:solidFill>
                  <a:schemeClr val="lt1"/>
                </a:solidFill>
              </a:defRPr>
            </a:lvl9pPr>
          </a:lstStyle>
          <a:p/>
        </p:txBody>
      </p:sp>
      <p:sp>
        <p:nvSpPr>
          <p:cNvPr id="281" name="Google Shape;281;p36"/>
          <p:cNvSpPr txBox="1"/>
          <p:nvPr>
            <p:ph idx="2" type="body"/>
          </p:nvPr>
        </p:nvSpPr>
        <p:spPr>
          <a:xfrm>
            <a:off x="4595076" y="2291377"/>
            <a:ext cx="3662100" cy="2028300"/>
          </a:xfrm>
          <a:prstGeom prst="rect">
            <a:avLst/>
          </a:prstGeom>
        </p:spPr>
        <p:txBody>
          <a:bodyPr anchorCtr="0" anchor="t" bIns="91425" lIns="91425" spcFirstLastPara="1" rIns="91425" wrap="square" tIns="91425">
            <a:spAutoFit/>
          </a:bodyPr>
          <a:lstStyle>
            <a:lvl1pPr indent="-336550" lvl="0" marL="457200">
              <a:lnSpc>
                <a:spcPct val="115000"/>
              </a:lnSpc>
              <a:spcBef>
                <a:spcPts val="0"/>
              </a:spcBef>
              <a:spcAft>
                <a:spcPts val="0"/>
              </a:spcAft>
              <a:buClr>
                <a:schemeClr val="lt1"/>
              </a:buClr>
              <a:buSzPts val="1700"/>
              <a:buChar char="●"/>
              <a:defRPr>
                <a:solidFill>
                  <a:schemeClr val="lt1"/>
                </a:solidFill>
              </a:defRPr>
            </a:lvl1pPr>
            <a:lvl2pPr indent="-336550" lvl="1" marL="914400">
              <a:lnSpc>
                <a:spcPct val="115000"/>
              </a:lnSpc>
              <a:spcBef>
                <a:spcPts val="0"/>
              </a:spcBef>
              <a:spcAft>
                <a:spcPts val="0"/>
              </a:spcAft>
              <a:buClr>
                <a:schemeClr val="lt1"/>
              </a:buClr>
              <a:buSzPts val="1700"/>
              <a:buChar char="○"/>
              <a:defRPr>
                <a:solidFill>
                  <a:schemeClr val="lt1"/>
                </a:solidFill>
              </a:defRPr>
            </a:lvl2pPr>
            <a:lvl3pPr indent="-336550" lvl="2" marL="1371600">
              <a:lnSpc>
                <a:spcPct val="115000"/>
              </a:lnSpc>
              <a:spcBef>
                <a:spcPts val="0"/>
              </a:spcBef>
              <a:spcAft>
                <a:spcPts val="0"/>
              </a:spcAft>
              <a:buClr>
                <a:schemeClr val="lt1"/>
              </a:buClr>
              <a:buSzPts val="1700"/>
              <a:buChar char="■"/>
              <a:defRPr>
                <a:solidFill>
                  <a:schemeClr val="lt1"/>
                </a:solidFill>
              </a:defRPr>
            </a:lvl3pPr>
            <a:lvl4pPr indent="-336550" lvl="3" marL="1828800">
              <a:lnSpc>
                <a:spcPct val="115000"/>
              </a:lnSpc>
              <a:spcBef>
                <a:spcPts val="0"/>
              </a:spcBef>
              <a:spcAft>
                <a:spcPts val="0"/>
              </a:spcAft>
              <a:buClr>
                <a:schemeClr val="lt1"/>
              </a:buClr>
              <a:buSzPts val="1700"/>
              <a:buChar char="●"/>
              <a:defRPr>
                <a:solidFill>
                  <a:schemeClr val="lt1"/>
                </a:solidFill>
              </a:defRPr>
            </a:lvl4pPr>
            <a:lvl5pPr indent="-336550" lvl="4" marL="2286000">
              <a:lnSpc>
                <a:spcPct val="115000"/>
              </a:lnSpc>
              <a:spcBef>
                <a:spcPts val="0"/>
              </a:spcBef>
              <a:spcAft>
                <a:spcPts val="0"/>
              </a:spcAft>
              <a:buClr>
                <a:schemeClr val="lt1"/>
              </a:buClr>
              <a:buSzPts val="1700"/>
              <a:buChar char="○"/>
              <a:defRPr>
                <a:solidFill>
                  <a:schemeClr val="lt1"/>
                </a:solidFill>
              </a:defRPr>
            </a:lvl5pPr>
            <a:lvl6pPr indent="-336550" lvl="5" marL="2743200">
              <a:lnSpc>
                <a:spcPct val="115000"/>
              </a:lnSpc>
              <a:spcBef>
                <a:spcPts val="0"/>
              </a:spcBef>
              <a:spcAft>
                <a:spcPts val="0"/>
              </a:spcAft>
              <a:buClr>
                <a:schemeClr val="lt1"/>
              </a:buClr>
              <a:buSzPts val="1700"/>
              <a:buChar char="■"/>
              <a:defRPr>
                <a:solidFill>
                  <a:schemeClr val="lt1"/>
                </a:solidFill>
              </a:defRPr>
            </a:lvl6pPr>
            <a:lvl7pPr indent="-336550" lvl="6" marL="3200400">
              <a:lnSpc>
                <a:spcPct val="115000"/>
              </a:lnSpc>
              <a:spcBef>
                <a:spcPts val="0"/>
              </a:spcBef>
              <a:spcAft>
                <a:spcPts val="0"/>
              </a:spcAft>
              <a:buClr>
                <a:schemeClr val="lt1"/>
              </a:buClr>
              <a:buSzPts val="1700"/>
              <a:buChar char="●"/>
              <a:defRPr>
                <a:solidFill>
                  <a:schemeClr val="lt1"/>
                </a:solidFill>
              </a:defRPr>
            </a:lvl7pPr>
            <a:lvl8pPr indent="-336550" lvl="7" marL="3657600">
              <a:lnSpc>
                <a:spcPct val="115000"/>
              </a:lnSpc>
              <a:spcBef>
                <a:spcPts val="0"/>
              </a:spcBef>
              <a:spcAft>
                <a:spcPts val="0"/>
              </a:spcAft>
              <a:buClr>
                <a:schemeClr val="lt1"/>
              </a:buClr>
              <a:buSzPts val="1700"/>
              <a:buChar char="○"/>
              <a:defRPr>
                <a:solidFill>
                  <a:schemeClr val="lt1"/>
                </a:solidFill>
              </a:defRPr>
            </a:lvl8pPr>
            <a:lvl9pPr indent="-336550" lvl="8" marL="4114800">
              <a:lnSpc>
                <a:spcPct val="115000"/>
              </a:lnSpc>
              <a:spcBef>
                <a:spcPts val="0"/>
              </a:spcBef>
              <a:spcAft>
                <a:spcPts val="0"/>
              </a:spcAft>
              <a:buClr>
                <a:schemeClr val="lt1"/>
              </a:buClr>
              <a:buSzPts val="1700"/>
              <a:buChar char="■"/>
              <a:defRPr>
                <a:solidFill>
                  <a:schemeClr val="lt1"/>
                </a:solidFill>
              </a:defRPr>
            </a:lvl9pPr>
          </a:lstStyle>
          <a:p/>
        </p:txBody>
      </p:sp>
      <p:sp>
        <p:nvSpPr>
          <p:cNvPr id="282" name="Google Shape;282;p36"/>
          <p:cNvSpPr txBox="1"/>
          <p:nvPr>
            <p:ph idx="3" type="subTitle"/>
          </p:nvPr>
        </p:nvSpPr>
        <p:spPr>
          <a:xfrm>
            <a:off x="1716575" y="205550"/>
            <a:ext cx="2855400" cy="2925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1pPr>
            <a:lvl2pPr lvl="1">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2pPr>
            <a:lvl3pPr lvl="2">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3pPr>
            <a:lvl4pPr lvl="3">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4pPr>
            <a:lvl5pPr lvl="4">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5pPr>
            <a:lvl6pPr lvl="5">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6pPr>
            <a:lvl7pPr lvl="6">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7pPr>
            <a:lvl8pPr lvl="7">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8pPr>
            <a:lvl9pPr lvl="8">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9pPr>
          </a:lstStyle>
          <a:p/>
        </p:txBody>
      </p:sp>
      <p:sp>
        <p:nvSpPr>
          <p:cNvPr id="283" name="Google Shape;283;p36"/>
          <p:cNvSpPr txBox="1"/>
          <p:nvPr>
            <p:ph idx="4" type="subTitle"/>
          </p:nvPr>
        </p:nvSpPr>
        <p:spPr>
          <a:xfrm>
            <a:off x="333925" y="205550"/>
            <a:ext cx="1353300" cy="2925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1pPr>
            <a:lvl2pPr lvl="1">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2pPr>
            <a:lvl3pPr lvl="2">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3pPr>
            <a:lvl4pPr lvl="3">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4pPr>
            <a:lvl5pPr lvl="4">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5pPr>
            <a:lvl6pPr lvl="5">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6pPr>
            <a:lvl7pPr lvl="6">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7pPr>
            <a:lvl8pPr lvl="7">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8pPr>
            <a:lvl9pPr lvl="8">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9pPr>
          </a:lstStyle>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heck for understanding">
  <p:cSld name="CAPTION_ONLY_1">
    <p:bg>
      <p:bgPr>
        <a:solidFill>
          <a:schemeClr val="lt1"/>
        </a:solidFill>
      </p:bgPr>
    </p:bg>
    <p:spTree>
      <p:nvGrpSpPr>
        <p:cNvPr id="284" name="Shape 284"/>
        <p:cNvGrpSpPr/>
        <p:nvPr/>
      </p:nvGrpSpPr>
      <p:grpSpPr>
        <a:xfrm>
          <a:off x="0" y="0"/>
          <a:ext cx="0" cy="0"/>
          <a:chOff x="0" y="0"/>
          <a:chExt cx="0" cy="0"/>
        </a:xfrm>
      </p:grpSpPr>
      <p:grpSp>
        <p:nvGrpSpPr>
          <p:cNvPr id="285" name="Google Shape;285;p37"/>
          <p:cNvGrpSpPr/>
          <p:nvPr/>
        </p:nvGrpSpPr>
        <p:grpSpPr>
          <a:xfrm>
            <a:off x="0" y="-444900"/>
            <a:ext cx="9144000" cy="5588500"/>
            <a:chOff x="0" y="-444900"/>
            <a:chExt cx="9144000" cy="5588500"/>
          </a:xfrm>
        </p:grpSpPr>
        <p:sp>
          <p:nvSpPr>
            <p:cNvPr id="286" name="Google Shape;286;p37"/>
            <p:cNvSpPr/>
            <p:nvPr/>
          </p:nvSpPr>
          <p:spPr>
            <a:xfrm>
              <a:off x="0" y="100"/>
              <a:ext cx="9144000" cy="5143500"/>
            </a:xfrm>
            <a:prstGeom prst="snip1Rect">
              <a:avLst>
                <a:gd fmla="val 40868" name="adj"/>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2"/>
                </a:solidFill>
                <a:latin typeface="Inter Tight"/>
                <a:ea typeface="Inter Tight"/>
                <a:cs typeface="Inter Tight"/>
                <a:sym typeface="Inter Tight"/>
              </a:endParaRPr>
            </a:p>
          </p:txBody>
        </p:sp>
        <p:sp>
          <p:nvSpPr>
            <p:cNvPr id="287" name="Google Shape;287;p37"/>
            <p:cNvSpPr/>
            <p:nvPr/>
          </p:nvSpPr>
          <p:spPr>
            <a:xfrm rot="10800000">
              <a:off x="7036475" y="1219850"/>
              <a:ext cx="2107500" cy="1861500"/>
            </a:xfrm>
            <a:prstGeom prst="rect">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2"/>
                </a:solidFill>
                <a:latin typeface="Inter Tight"/>
                <a:ea typeface="Inter Tight"/>
                <a:cs typeface="Inter Tight"/>
                <a:sym typeface="Inter Tight"/>
              </a:endParaRPr>
            </a:p>
          </p:txBody>
        </p:sp>
        <p:sp>
          <p:nvSpPr>
            <p:cNvPr id="288" name="Google Shape;288;p37"/>
            <p:cNvSpPr/>
            <p:nvPr/>
          </p:nvSpPr>
          <p:spPr>
            <a:xfrm flipH="1" rot="4500068">
              <a:off x="7230762" y="-248045"/>
              <a:ext cx="1723726" cy="1714991"/>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lt2"/>
                  </a:solidFill>
                  <a:latin typeface="Inter Tight SemiBold"/>
                  <a:ea typeface="Inter Tight SemiBold"/>
                  <a:cs typeface="Inter Tight SemiBold"/>
                  <a:sym typeface="Inter Tight SemiBold"/>
                </a:rPr>
                <a:t> </a:t>
              </a:r>
              <a:endParaRPr>
                <a:solidFill>
                  <a:schemeClr val="lt2"/>
                </a:solidFill>
                <a:latin typeface="Inter Tight SemiBold"/>
                <a:ea typeface="Inter Tight SemiBold"/>
                <a:cs typeface="Inter Tight SemiBold"/>
                <a:sym typeface="Inter Tight SemiBold"/>
              </a:endParaRPr>
            </a:p>
          </p:txBody>
        </p:sp>
      </p:grpSp>
      <p:sp>
        <p:nvSpPr>
          <p:cNvPr id="289" name="Google Shape;289;p37"/>
          <p:cNvSpPr txBox="1"/>
          <p:nvPr>
            <p:ph idx="1" type="body"/>
          </p:nvPr>
        </p:nvSpPr>
        <p:spPr>
          <a:xfrm>
            <a:off x="333925" y="3630575"/>
            <a:ext cx="6790800" cy="446400"/>
          </a:xfrm>
          <a:prstGeom prst="rect">
            <a:avLst/>
          </a:prstGeom>
        </p:spPr>
        <p:txBody>
          <a:bodyPr anchorCtr="0" anchor="t" bIns="91425" lIns="91425" spcFirstLastPara="1" rIns="91425" wrap="square" tIns="91425">
            <a:spAutoFit/>
          </a:bodyPr>
          <a:lstStyle>
            <a:lvl1pPr indent="-336550" lvl="0" marL="457200">
              <a:lnSpc>
                <a:spcPct val="115000"/>
              </a:lnSpc>
              <a:spcBef>
                <a:spcPts val="0"/>
              </a:spcBef>
              <a:spcAft>
                <a:spcPts val="0"/>
              </a:spcAft>
              <a:buClr>
                <a:schemeClr val="lt1"/>
              </a:buClr>
              <a:buSzPts val="1700"/>
              <a:buChar char="●"/>
              <a:defRPr>
                <a:solidFill>
                  <a:schemeClr val="lt1"/>
                </a:solidFill>
              </a:defRPr>
            </a:lvl1pPr>
            <a:lvl2pPr indent="-336550" lvl="1" marL="914400">
              <a:lnSpc>
                <a:spcPct val="115000"/>
              </a:lnSpc>
              <a:spcBef>
                <a:spcPts val="0"/>
              </a:spcBef>
              <a:spcAft>
                <a:spcPts val="0"/>
              </a:spcAft>
              <a:buClr>
                <a:schemeClr val="lt1"/>
              </a:buClr>
              <a:buSzPts val="1700"/>
              <a:buChar char="○"/>
              <a:defRPr>
                <a:solidFill>
                  <a:schemeClr val="lt1"/>
                </a:solidFill>
              </a:defRPr>
            </a:lvl2pPr>
            <a:lvl3pPr indent="-336550" lvl="2" marL="1371600">
              <a:lnSpc>
                <a:spcPct val="115000"/>
              </a:lnSpc>
              <a:spcBef>
                <a:spcPts val="0"/>
              </a:spcBef>
              <a:spcAft>
                <a:spcPts val="0"/>
              </a:spcAft>
              <a:buClr>
                <a:schemeClr val="lt1"/>
              </a:buClr>
              <a:buSzPts val="1700"/>
              <a:buChar char="■"/>
              <a:defRPr>
                <a:solidFill>
                  <a:schemeClr val="lt1"/>
                </a:solidFill>
              </a:defRPr>
            </a:lvl3pPr>
            <a:lvl4pPr indent="-336550" lvl="3" marL="1828800">
              <a:lnSpc>
                <a:spcPct val="115000"/>
              </a:lnSpc>
              <a:spcBef>
                <a:spcPts val="0"/>
              </a:spcBef>
              <a:spcAft>
                <a:spcPts val="0"/>
              </a:spcAft>
              <a:buClr>
                <a:schemeClr val="lt1"/>
              </a:buClr>
              <a:buSzPts val="1700"/>
              <a:buChar char="●"/>
              <a:defRPr>
                <a:solidFill>
                  <a:schemeClr val="lt1"/>
                </a:solidFill>
              </a:defRPr>
            </a:lvl4pPr>
            <a:lvl5pPr indent="-336550" lvl="4" marL="2286000">
              <a:lnSpc>
                <a:spcPct val="115000"/>
              </a:lnSpc>
              <a:spcBef>
                <a:spcPts val="0"/>
              </a:spcBef>
              <a:spcAft>
                <a:spcPts val="0"/>
              </a:spcAft>
              <a:buClr>
                <a:schemeClr val="lt1"/>
              </a:buClr>
              <a:buSzPts val="1700"/>
              <a:buChar char="○"/>
              <a:defRPr>
                <a:solidFill>
                  <a:schemeClr val="lt1"/>
                </a:solidFill>
              </a:defRPr>
            </a:lvl5pPr>
            <a:lvl6pPr indent="-336550" lvl="5" marL="2743200">
              <a:lnSpc>
                <a:spcPct val="115000"/>
              </a:lnSpc>
              <a:spcBef>
                <a:spcPts val="0"/>
              </a:spcBef>
              <a:spcAft>
                <a:spcPts val="0"/>
              </a:spcAft>
              <a:buClr>
                <a:schemeClr val="lt1"/>
              </a:buClr>
              <a:buSzPts val="1700"/>
              <a:buChar char="■"/>
              <a:defRPr>
                <a:solidFill>
                  <a:schemeClr val="lt1"/>
                </a:solidFill>
              </a:defRPr>
            </a:lvl6pPr>
            <a:lvl7pPr indent="-336550" lvl="6" marL="3200400">
              <a:lnSpc>
                <a:spcPct val="115000"/>
              </a:lnSpc>
              <a:spcBef>
                <a:spcPts val="0"/>
              </a:spcBef>
              <a:spcAft>
                <a:spcPts val="0"/>
              </a:spcAft>
              <a:buClr>
                <a:schemeClr val="lt1"/>
              </a:buClr>
              <a:buSzPts val="1700"/>
              <a:buChar char="●"/>
              <a:defRPr>
                <a:solidFill>
                  <a:schemeClr val="lt1"/>
                </a:solidFill>
              </a:defRPr>
            </a:lvl7pPr>
            <a:lvl8pPr indent="-336550" lvl="7" marL="3657600">
              <a:lnSpc>
                <a:spcPct val="115000"/>
              </a:lnSpc>
              <a:spcBef>
                <a:spcPts val="0"/>
              </a:spcBef>
              <a:spcAft>
                <a:spcPts val="0"/>
              </a:spcAft>
              <a:buClr>
                <a:schemeClr val="lt1"/>
              </a:buClr>
              <a:buSzPts val="1700"/>
              <a:buChar char="○"/>
              <a:defRPr>
                <a:solidFill>
                  <a:schemeClr val="lt1"/>
                </a:solidFill>
              </a:defRPr>
            </a:lvl8pPr>
            <a:lvl9pPr indent="-336550" lvl="8" marL="4114800">
              <a:lnSpc>
                <a:spcPct val="115000"/>
              </a:lnSpc>
              <a:spcBef>
                <a:spcPts val="0"/>
              </a:spcBef>
              <a:spcAft>
                <a:spcPts val="0"/>
              </a:spcAft>
              <a:buClr>
                <a:schemeClr val="lt1"/>
              </a:buClr>
              <a:buSzPts val="1700"/>
              <a:buChar char="■"/>
              <a:defRPr>
                <a:solidFill>
                  <a:schemeClr val="lt1"/>
                </a:solidFill>
              </a:defRPr>
            </a:lvl9pPr>
          </a:lstStyle>
          <a:p/>
        </p:txBody>
      </p:sp>
      <p:sp>
        <p:nvSpPr>
          <p:cNvPr id="290" name="Google Shape;290;p37"/>
          <p:cNvSpPr txBox="1"/>
          <p:nvPr>
            <p:ph idx="12" type="sldNum"/>
          </p:nvPr>
        </p:nvSpPr>
        <p:spPr>
          <a:xfrm>
            <a:off x="8260675" y="205550"/>
            <a:ext cx="548700" cy="292500"/>
          </a:xfrm>
          <a:prstGeom prst="rect">
            <a:avLst/>
          </a:prstGeom>
        </p:spPr>
        <p:txBody>
          <a:bodyPr anchorCtr="0" anchor="t"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291" name="Google Shape;291;p37"/>
          <p:cNvSpPr txBox="1"/>
          <p:nvPr>
            <p:ph type="title"/>
          </p:nvPr>
        </p:nvSpPr>
        <p:spPr>
          <a:xfrm>
            <a:off x="333925" y="1249513"/>
            <a:ext cx="3662100" cy="960600"/>
          </a:xfrm>
          <a:prstGeom prst="rect">
            <a:avLst/>
          </a:prstGeom>
        </p:spPr>
        <p:txBody>
          <a:bodyPr anchorCtr="0" anchor="b" bIns="91425" lIns="91425" spcFirstLastPara="1" rIns="91425" wrap="square" tIns="91425">
            <a:no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292" name="Google Shape;292;p37"/>
          <p:cNvSpPr txBox="1"/>
          <p:nvPr>
            <p:ph idx="2" type="subTitle"/>
          </p:nvPr>
        </p:nvSpPr>
        <p:spPr>
          <a:xfrm>
            <a:off x="1716575" y="205550"/>
            <a:ext cx="2855400" cy="2925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1pPr>
            <a:lvl2pPr lvl="1">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2pPr>
            <a:lvl3pPr lvl="2">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3pPr>
            <a:lvl4pPr lvl="3">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4pPr>
            <a:lvl5pPr lvl="4">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5pPr>
            <a:lvl6pPr lvl="5">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6pPr>
            <a:lvl7pPr lvl="6">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7pPr>
            <a:lvl8pPr lvl="7">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8pPr>
            <a:lvl9pPr lvl="8">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9pPr>
          </a:lstStyle>
          <a:p/>
        </p:txBody>
      </p:sp>
      <p:sp>
        <p:nvSpPr>
          <p:cNvPr id="293" name="Google Shape;293;p37"/>
          <p:cNvSpPr txBox="1"/>
          <p:nvPr>
            <p:ph idx="3" type="subTitle"/>
          </p:nvPr>
        </p:nvSpPr>
        <p:spPr>
          <a:xfrm>
            <a:off x="333925" y="205550"/>
            <a:ext cx="1353300" cy="2925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1pPr>
            <a:lvl2pPr lvl="1">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2pPr>
            <a:lvl3pPr lvl="2">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3pPr>
            <a:lvl4pPr lvl="3">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4pPr>
            <a:lvl5pPr lvl="4">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5pPr>
            <a:lvl6pPr lvl="5">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6pPr>
            <a:lvl7pPr lvl="6">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7pPr>
            <a:lvl8pPr lvl="7">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8pPr>
            <a:lvl9pPr lvl="8">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9pPr>
          </a:lstStyle>
          <a:p/>
        </p:txBody>
      </p:sp>
      <p:sp>
        <p:nvSpPr>
          <p:cNvPr id="294" name="Google Shape;294;p37"/>
          <p:cNvSpPr txBox="1"/>
          <p:nvPr>
            <p:ph idx="4" type="body"/>
          </p:nvPr>
        </p:nvSpPr>
        <p:spPr>
          <a:xfrm>
            <a:off x="333925" y="3184176"/>
            <a:ext cx="6790800" cy="446400"/>
          </a:xfrm>
          <a:prstGeom prst="rect">
            <a:avLst/>
          </a:prstGeom>
        </p:spPr>
        <p:txBody>
          <a:bodyPr anchorCtr="0" anchor="t" bIns="91425" lIns="91425" spcFirstLastPara="1" rIns="91425" wrap="square" tIns="91425">
            <a:spAutoFit/>
          </a:bodyPr>
          <a:lstStyle>
            <a:lvl1pPr indent="-336550" lvl="0" marL="457200">
              <a:lnSpc>
                <a:spcPct val="115000"/>
              </a:lnSpc>
              <a:spcBef>
                <a:spcPts val="0"/>
              </a:spcBef>
              <a:spcAft>
                <a:spcPts val="0"/>
              </a:spcAft>
              <a:buClr>
                <a:schemeClr val="lt1"/>
              </a:buClr>
              <a:buSzPts val="1700"/>
              <a:buChar char="●"/>
              <a:defRPr>
                <a:solidFill>
                  <a:schemeClr val="lt1"/>
                </a:solidFill>
              </a:defRPr>
            </a:lvl1pPr>
            <a:lvl2pPr indent="-336550" lvl="1" marL="914400">
              <a:lnSpc>
                <a:spcPct val="115000"/>
              </a:lnSpc>
              <a:spcBef>
                <a:spcPts val="0"/>
              </a:spcBef>
              <a:spcAft>
                <a:spcPts val="0"/>
              </a:spcAft>
              <a:buClr>
                <a:schemeClr val="lt1"/>
              </a:buClr>
              <a:buSzPts val="1700"/>
              <a:buChar char="○"/>
              <a:defRPr>
                <a:solidFill>
                  <a:schemeClr val="lt1"/>
                </a:solidFill>
              </a:defRPr>
            </a:lvl2pPr>
            <a:lvl3pPr indent="-336550" lvl="2" marL="1371600">
              <a:lnSpc>
                <a:spcPct val="115000"/>
              </a:lnSpc>
              <a:spcBef>
                <a:spcPts val="0"/>
              </a:spcBef>
              <a:spcAft>
                <a:spcPts val="0"/>
              </a:spcAft>
              <a:buClr>
                <a:schemeClr val="lt1"/>
              </a:buClr>
              <a:buSzPts val="1700"/>
              <a:buChar char="■"/>
              <a:defRPr>
                <a:solidFill>
                  <a:schemeClr val="lt1"/>
                </a:solidFill>
              </a:defRPr>
            </a:lvl3pPr>
            <a:lvl4pPr indent="-336550" lvl="3" marL="1828800">
              <a:lnSpc>
                <a:spcPct val="115000"/>
              </a:lnSpc>
              <a:spcBef>
                <a:spcPts val="0"/>
              </a:spcBef>
              <a:spcAft>
                <a:spcPts val="0"/>
              </a:spcAft>
              <a:buClr>
                <a:schemeClr val="lt1"/>
              </a:buClr>
              <a:buSzPts val="1700"/>
              <a:buChar char="●"/>
              <a:defRPr>
                <a:solidFill>
                  <a:schemeClr val="lt1"/>
                </a:solidFill>
              </a:defRPr>
            </a:lvl4pPr>
            <a:lvl5pPr indent="-336550" lvl="4" marL="2286000">
              <a:lnSpc>
                <a:spcPct val="115000"/>
              </a:lnSpc>
              <a:spcBef>
                <a:spcPts val="0"/>
              </a:spcBef>
              <a:spcAft>
                <a:spcPts val="0"/>
              </a:spcAft>
              <a:buClr>
                <a:schemeClr val="lt1"/>
              </a:buClr>
              <a:buSzPts val="1700"/>
              <a:buChar char="○"/>
              <a:defRPr>
                <a:solidFill>
                  <a:schemeClr val="lt1"/>
                </a:solidFill>
              </a:defRPr>
            </a:lvl5pPr>
            <a:lvl6pPr indent="-336550" lvl="5" marL="2743200">
              <a:lnSpc>
                <a:spcPct val="115000"/>
              </a:lnSpc>
              <a:spcBef>
                <a:spcPts val="0"/>
              </a:spcBef>
              <a:spcAft>
                <a:spcPts val="0"/>
              </a:spcAft>
              <a:buClr>
                <a:schemeClr val="lt1"/>
              </a:buClr>
              <a:buSzPts val="1700"/>
              <a:buChar char="■"/>
              <a:defRPr>
                <a:solidFill>
                  <a:schemeClr val="lt1"/>
                </a:solidFill>
              </a:defRPr>
            </a:lvl6pPr>
            <a:lvl7pPr indent="-336550" lvl="6" marL="3200400">
              <a:lnSpc>
                <a:spcPct val="115000"/>
              </a:lnSpc>
              <a:spcBef>
                <a:spcPts val="0"/>
              </a:spcBef>
              <a:spcAft>
                <a:spcPts val="0"/>
              </a:spcAft>
              <a:buClr>
                <a:schemeClr val="lt1"/>
              </a:buClr>
              <a:buSzPts val="1700"/>
              <a:buChar char="●"/>
              <a:defRPr>
                <a:solidFill>
                  <a:schemeClr val="lt1"/>
                </a:solidFill>
              </a:defRPr>
            </a:lvl7pPr>
            <a:lvl8pPr indent="-336550" lvl="7" marL="3657600">
              <a:lnSpc>
                <a:spcPct val="115000"/>
              </a:lnSpc>
              <a:spcBef>
                <a:spcPts val="0"/>
              </a:spcBef>
              <a:spcAft>
                <a:spcPts val="0"/>
              </a:spcAft>
              <a:buClr>
                <a:schemeClr val="lt1"/>
              </a:buClr>
              <a:buSzPts val="1700"/>
              <a:buChar char="○"/>
              <a:defRPr>
                <a:solidFill>
                  <a:schemeClr val="lt1"/>
                </a:solidFill>
              </a:defRPr>
            </a:lvl8pPr>
            <a:lvl9pPr indent="-336550" lvl="8" marL="4114800">
              <a:lnSpc>
                <a:spcPct val="115000"/>
              </a:lnSpc>
              <a:spcBef>
                <a:spcPts val="0"/>
              </a:spcBef>
              <a:spcAft>
                <a:spcPts val="0"/>
              </a:spcAft>
              <a:buClr>
                <a:schemeClr val="lt1"/>
              </a:buClr>
              <a:buSzPts val="1700"/>
              <a:buChar char="■"/>
              <a:defRPr>
                <a:solidFill>
                  <a:schemeClr val="lt1"/>
                </a:solidFill>
              </a:defRPr>
            </a:lvl9pPr>
          </a:lstStyle>
          <a:p/>
        </p:txBody>
      </p:sp>
      <p:sp>
        <p:nvSpPr>
          <p:cNvPr id="295" name="Google Shape;295;p37"/>
          <p:cNvSpPr txBox="1"/>
          <p:nvPr>
            <p:ph idx="5" type="body"/>
          </p:nvPr>
        </p:nvSpPr>
        <p:spPr>
          <a:xfrm>
            <a:off x="333925" y="2737776"/>
            <a:ext cx="6790800" cy="446400"/>
          </a:xfrm>
          <a:prstGeom prst="rect">
            <a:avLst/>
          </a:prstGeom>
        </p:spPr>
        <p:txBody>
          <a:bodyPr anchorCtr="0" anchor="t" bIns="91425" lIns="91425" spcFirstLastPara="1" rIns="91425" wrap="square" tIns="91425">
            <a:spAutoFit/>
          </a:bodyPr>
          <a:lstStyle>
            <a:lvl1pPr indent="-336550" lvl="0" marL="457200">
              <a:lnSpc>
                <a:spcPct val="115000"/>
              </a:lnSpc>
              <a:spcBef>
                <a:spcPts val="0"/>
              </a:spcBef>
              <a:spcAft>
                <a:spcPts val="0"/>
              </a:spcAft>
              <a:buClr>
                <a:schemeClr val="lt1"/>
              </a:buClr>
              <a:buSzPts val="1700"/>
              <a:buChar char="●"/>
              <a:defRPr>
                <a:solidFill>
                  <a:schemeClr val="lt1"/>
                </a:solidFill>
              </a:defRPr>
            </a:lvl1pPr>
            <a:lvl2pPr indent="-336550" lvl="1" marL="914400">
              <a:lnSpc>
                <a:spcPct val="115000"/>
              </a:lnSpc>
              <a:spcBef>
                <a:spcPts val="0"/>
              </a:spcBef>
              <a:spcAft>
                <a:spcPts val="0"/>
              </a:spcAft>
              <a:buClr>
                <a:schemeClr val="lt1"/>
              </a:buClr>
              <a:buSzPts val="1700"/>
              <a:buChar char="○"/>
              <a:defRPr>
                <a:solidFill>
                  <a:schemeClr val="lt1"/>
                </a:solidFill>
              </a:defRPr>
            </a:lvl2pPr>
            <a:lvl3pPr indent="-336550" lvl="2" marL="1371600">
              <a:lnSpc>
                <a:spcPct val="115000"/>
              </a:lnSpc>
              <a:spcBef>
                <a:spcPts val="0"/>
              </a:spcBef>
              <a:spcAft>
                <a:spcPts val="0"/>
              </a:spcAft>
              <a:buClr>
                <a:schemeClr val="lt1"/>
              </a:buClr>
              <a:buSzPts val="1700"/>
              <a:buChar char="■"/>
              <a:defRPr>
                <a:solidFill>
                  <a:schemeClr val="lt1"/>
                </a:solidFill>
              </a:defRPr>
            </a:lvl3pPr>
            <a:lvl4pPr indent="-336550" lvl="3" marL="1828800">
              <a:lnSpc>
                <a:spcPct val="115000"/>
              </a:lnSpc>
              <a:spcBef>
                <a:spcPts val="0"/>
              </a:spcBef>
              <a:spcAft>
                <a:spcPts val="0"/>
              </a:spcAft>
              <a:buClr>
                <a:schemeClr val="lt1"/>
              </a:buClr>
              <a:buSzPts val="1700"/>
              <a:buChar char="●"/>
              <a:defRPr>
                <a:solidFill>
                  <a:schemeClr val="lt1"/>
                </a:solidFill>
              </a:defRPr>
            </a:lvl4pPr>
            <a:lvl5pPr indent="-336550" lvl="4" marL="2286000">
              <a:lnSpc>
                <a:spcPct val="115000"/>
              </a:lnSpc>
              <a:spcBef>
                <a:spcPts val="0"/>
              </a:spcBef>
              <a:spcAft>
                <a:spcPts val="0"/>
              </a:spcAft>
              <a:buClr>
                <a:schemeClr val="lt1"/>
              </a:buClr>
              <a:buSzPts val="1700"/>
              <a:buChar char="○"/>
              <a:defRPr>
                <a:solidFill>
                  <a:schemeClr val="lt1"/>
                </a:solidFill>
              </a:defRPr>
            </a:lvl5pPr>
            <a:lvl6pPr indent="-336550" lvl="5" marL="2743200">
              <a:lnSpc>
                <a:spcPct val="115000"/>
              </a:lnSpc>
              <a:spcBef>
                <a:spcPts val="0"/>
              </a:spcBef>
              <a:spcAft>
                <a:spcPts val="0"/>
              </a:spcAft>
              <a:buClr>
                <a:schemeClr val="lt1"/>
              </a:buClr>
              <a:buSzPts val="1700"/>
              <a:buChar char="■"/>
              <a:defRPr>
                <a:solidFill>
                  <a:schemeClr val="lt1"/>
                </a:solidFill>
              </a:defRPr>
            </a:lvl6pPr>
            <a:lvl7pPr indent="-336550" lvl="6" marL="3200400">
              <a:lnSpc>
                <a:spcPct val="115000"/>
              </a:lnSpc>
              <a:spcBef>
                <a:spcPts val="0"/>
              </a:spcBef>
              <a:spcAft>
                <a:spcPts val="0"/>
              </a:spcAft>
              <a:buClr>
                <a:schemeClr val="lt1"/>
              </a:buClr>
              <a:buSzPts val="1700"/>
              <a:buChar char="●"/>
              <a:defRPr>
                <a:solidFill>
                  <a:schemeClr val="lt1"/>
                </a:solidFill>
              </a:defRPr>
            </a:lvl7pPr>
            <a:lvl8pPr indent="-336550" lvl="7" marL="3657600">
              <a:lnSpc>
                <a:spcPct val="115000"/>
              </a:lnSpc>
              <a:spcBef>
                <a:spcPts val="0"/>
              </a:spcBef>
              <a:spcAft>
                <a:spcPts val="0"/>
              </a:spcAft>
              <a:buClr>
                <a:schemeClr val="lt1"/>
              </a:buClr>
              <a:buSzPts val="1700"/>
              <a:buChar char="○"/>
              <a:defRPr>
                <a:solidFill>
                  <a:schemeClr val="lt1"/>
                </a:solidFill>
              </a:defRPr>
            </a:lvl8pPr>
            <a:lvl9pPr indent="-336550" lvl="8" marL="4114800">
              <a:lnSpc>
                <a:spcPct val="115000"/>
              </a:lnSpc>
              <a:spcBef>
                <a:spcPts val="0"/>
              </a:spcBef>
              <a:spcAft>
                <a:spcPts val="0"/>
              </a:spcAft>
              <a:buClr>
                <a:schemeClr val="lt1"/>
              </a:buClr>
              <a:buSzPts val="1700"/>
              <a:buChar char="■"/>
              <a:defRPr>
                <a:solidFill>
                  <a:schemeClr val="lt1"/>
                </a:solidFill>
              </a:defRPr>
            </a:lvl9pPr>
          </a:lstStyle>
          <a:p/>
        </p:txBody>
      </p:sp>
      <p:sp>
        <p:nvSpPr>
          <p:cNvPr id="296" name="Google Shape;296;p37"/>
          <p:cNvSpPr txBox="1"/>
          <p:nvPr>
            <p:ph idx="6" type="body"/>
          </p:nvPr>
        </p:nvSpPr>
        <p:spPr>
          <a:xfrm>
            <a:off x="333925" y="2291377"/>
            <a:ext cx="6790800" cy="446400"/>
          </a:xfrm>
          <a:prstGeom prst="rect">
            <a:avLst/>
          </a:prstGeom>
        </p:spPr>
        <p:txBody>
          <a:bodyPr anchorCtr="0" anchor="t" bIns="91425" lIns="91425" spcFirstLastPara="1" rIns="91425" wrap="square" tIns="91425">
            <a:spAutoFit/>
          </a:bodyPr>
          <a:lstStyle>
            <a:lvl1pPr indent="-336550" lvl="0" marL="457200">
              <a:lnSpc>
                <a:spcPct val="115000"/>
              </a:lnSpc>
              <a:spcBef>
                <a:spcPts val="0"/>
              </a:spcBef>
              <a:spcAft>
                <a:spcPts val="0"/>
              </a:spcAft>
              <a:buClr>
                <a:schemeClr val="lt1"/>
              </a:buClr>
              <a:buSzPts val="1700"/>
              <a:buChar char="●"/>
              <a:defRPr>
                <a:solidFill>
                  <a:schemeClr val="lt1"/>
                </a:solidFill>
              </a:defRPr>
            </a:lvl1pPr>
            <a:lvl2pPr indent="-336550" lvl="1" marL="914400">
              <a:lnSpc>
                <a:spcPct val="115000"/>
              </a:lnSpc>
              <a:spcBef>
                <a:spcPts val="0"/>
              </a:spcBef>
              <a:spcAft>
                <a:spcPts val="0"/>
              </a:spcAft>
              <a:buClr>
                <a:schemeClr val="lt1"/>
              </a:buClr>
              <a:buSzPts val="1700"/>
              <a:buChar char="○"/>
              <a:defRPr>
                <a:solidFill>
                  <a:schemeClr val="lt1"/>
                </a:solidFill>
              </a:defRPr>
            </a:lvl2pPr>
            <a:lvl3pPr indent="-336550" lvl="2" marL="1371600">
              <a:lnSpc>
                <a:spcPct val="115000"/>
              </a:lnSpc>
              <a:spcBef>
                <a:spcPts val="0"/>
              </a:spcBef>
              <a:spcAft>
                <a:spcPts val="0"/>
              </a:spcAft>
              <a:buClr>
                <a:schemeClr val="lt1"/>
              </a:buClr>
              <a:buSzPts val="1700"/>
              <a:buChar char="■"/>
              <a:defRPr>
                <a:solidFill>
                  <a:schemeClr val="lt1"/>
                </a:solidFill>
              </a:defRPr>
            </a:lvl3pPr>
            <a:lvl4pPr indent="-336550" lvl="3" marL="1828800">
              <a:lnSpc>
                <a:spcPct val="115000"/>
              </a:lnSpc>
              <a:spcBef>
                <a:spcPts val="0"/>
              </a:spcBef>
              <a:spcAft>
                <a:spcPts val="0"/>
              </a:spcAft>
              <a:buClr>
                <a:schemeClr val="lt1"/>
              </a:buClr>
              <a:buSzPts val="1700"/>
              <a:buChar char="●"/>
              <a:defRPr>
                <a:solidFill>
                  <a:schemeClr val="lt1"/>
                </a:solidFill>
              </a:defRPr>
            </a:lvl4pPr>
            <a:lvl5pPr indent="-336550" lvl="4" marL="2286000">
              <a:lnSpc>
                <a:spcPct val="115000"/>
              </a:lnSpc>
              <a:spcBef>
                <a:spcPts val="0"/>
              </a:spcBef>
              <a:spcAft>
                <a:spcPts val="0"/>
              </a:spcAft>
              <a:buClr>
                <a:schemeClr val="lt1"/>
              </a:buClr>
              <a:buSzPts val="1700"/>
              <a:buChar char="○"/>
              <a:defRPr>
                <a:solidFill>
                  <a:schemeClr val="lt1"/>
                </a:solidFill>
              </a:defRPr>
            </a:lvl5pPr>
            <a:lvl6pPr indent="-336550" lvl="5" marL="2743200">
              <a:lnSpc>
                <a:spcPct val="115000"/>
              </a:lnSpc>
              <a:spcBef>
                <a:spcPts val="0"/>
              </a:spcBef>
              <a:spcAft>
                <a:spcPts val="0"/>
              </a:spcAft>
              <a:buClr>
                <a:schemeClr val="lt1"/>
              </a:buClr>
              <a:buSzPts val="1700"/>
              <a:buChar char="■"/>
              <a:defRPr>
                <a:solidFill>
                  <a:schemeClr val="lt1"/>
                </a:solidFill>
              </a:defRPr>
            </a:lvl6pPr>
            <a:lvl7pPr indent="-336550" lvl="6" marL="3200400">
              <a:lnSpc>
                <a:spcPct val="115000"/>
              </a:lnSpc>
              <a:spcBef>
                <a:spcPts val="0"/>
              </a:spcBef>
              <a:spcAft>
                <a:spcPts val="0"/>
              </a:spcAft>
              <a:buClr>
                <a:schemeClr val="lt1"/>
              </a:buClr>
              <a:buSzPts val="1700"/>
              <a:buChar char="●"/>
              <a:defRPr>
                <a:solidFill>
                  <a:schemeClr val="lt1"/>
                </a:solidFill>
              </a:defRPr>
            </a:lvl7pPr>
            <a:lvl8pPr indent="-336550" lvl="7" marL="3657600">
              <a:lnSpc>
                <a:spcPct val="115000"/>
              </a:lnSpc>
              <a:spcBef>
                <a:spcPts val="0"/>
              </a:spcBef>
              <a:spcAft>
                <a:spcPts val="0"/>
              </a:spcAft>
              <a:buClr>
                <a:schemeClr val="lt1"/>
              </a:buClr>
              <a:buSzPts val="1700"/>
              <a:buChar char="○"/>
              <a:defRPr>
                <a:solidFill>
                  <a:schemeClr val="lt1"/>
                </a:solidFill>
              </a:defRPr>
            </a:lvl8pPr>
            <a:lvl9pPr indent="-336550" lvl="8" marL="4114800">
              <a:lnSpc>
                <a:spcPct val="115000"/>
              </a:lnSpc>
              <a:spcBef>
                <a:spcPts val="0"/>
              </a:spcBef>
              <a:spcAft>
                <a:spcPts val="0"/>
              </a:spcAft>
              <a:buClr>
                <a:schemeClr val="lt1"/>
              </a:buClr>
              <a:buSzPts val="1700"/>
              <a:buChar char="■"/>
              <a:defRPr>
                <a:solidFill>
                  <a:schemeClr val="lt1"/>
                </a:solidFill>
              </a:defRPr>
            </a:lvl9pPr>
          </a:lstStyle>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type">
  <p:cSld name="BIG_NUMBER">
    <p:bg>
      <p:bgPr>
        <a:solidFill>
          <a:schemeClr val="lt2"/>
        </a:solidFill>
      </p:bgPr>
    </p:bg>
    <p:spTree>
      <p:nvGrpSpPr>
        <p:cNvPr id="297" name="Shape 297"/>
        <p:cNvGrpSpPr/>
        <p:nvPr/>
      </p:nvGrpSpPr>
      <p:grpSpPr>
        <a:xfrm>
          <a:off x="0" y="0"/>
          <a:ext cx="0" cy="0"/>
          <a:chOff x="0" y="0"/>
          <a:chExt cx="0" cy="0"/>
        </a:xfrm>
      </p:grpSpPr>
      <p:sp>
        <p:nvSpPr>
          <p:cNvPr id="298" name="Google Shape;298;p38"/>
          <p:cNvSpPr txBox="1"/>
          <p:nvPr>
            <p:ph idx="12" type="sldNum"/>
          </p:nvPr>
        </p:nvSpPr>
        <p:spPr>
          <a:xfrm>
            <a:off x="8260675" y="205550"/>
            <a:ext cx="548700" cy="292500"/>
          </a:xfrm>
          <a:prstGeom prst="rect">
            <a:avLst/>
          </a:prstGeom>
        </p:spPr>
        <p:txBody>
          <a:bodyPr anchorCtr="0" anchor="t"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
        <p:nvSpPr>
          <p:cNvPr id="299" name="Google Shape;299;p38"/>
          <p:cNvSpPr txBox="1"/>
          <p:nvPr/>
        </p:nvSpPr>
        <p:spPr>
          <a:xfrm>
            <a:off x="2479675" y="2285400"/>
            <a:ext cx="4184700" cy="572700"/>
          </a:xfrm>
          <a:prstGeom prst="rect">
            <a:avLst/>
          </a:prstGeom>
          <a:noFill/>
          <a:ln>
            <a:noFill/>
          </a:ln>
        </p:spPr>
        <p:txBody>
          <a:bodyPr anchorCtr="0" anchor="b" bIns="91425" lIns="91425" spcFirstLastPara="1" rIns="91425" wrap="square" tIns="91425">
            <a:noAutofit/>
          </a:bodyPr>
          <a:lstStyle/>
          <a:p>
            <a:pPr indent="0" lvl="0" marL="0" rtl="0" algn="l">
              <a:lnSpc>
                <a:spcPct val="90000"/>
              </a:lnSpc>
              <a:spcBef>
                <a:spcPts val="0"/>
              </a:spcBef>
              <a:spcAft>
                <a:spcPts val="0"/>
              </a:spcAft>
              <a:buNone/>
            </a:pPr>
            <a:r>
              <a:rPr lang="en" sz="2800">
                <a:solidFill>
                  <a:schemeClr val="lt1"/>
                </a:solidFill>
                <a:latin typeface="Inter Tight SemiBold"/>
                <a:ea typeface="Inter Tight SemiBold"/>
                <a:cs typeface="Inter Tight SemiBold"/>
                <a:sym typeface="Inter Tight SemiBold"/>
              </a:rPr>
              <a:t>Questions?</a:t>
            </a:r>
            <a:endParaRPr sz="2800">
              <a:solidFill>
                <a:schemeClr val="lt1"/>
              </a:solidFill>
              <a:latin typeface="Inter Tight SemiBold"/>
              <a:ea typeface="Inter Tight SemiBold"/>
              <a:cs typeface="Inter Tight SemiBold"/>
              <a:sym typeface="Inter Tight SemiBold"/>
            </a:endParaRPr>
          </a:p>
        </p:txBody>
      </p:sp>
      <p:grpSp>
        <p:nvGrpSpPr>
          <p:cNvPr id="300" name="Google Shape;300;p38"/>
          <p:cNvGrpSpPr/>
          <p:nvPr/>
        </p:nvGrpSpPr>
        <p:grpSpPr>
          <a:xfrm rot="300150">
            <a:off x="1277165" y="536719"/>
            <a:ext cx="6594752" cy="4068617"/>
            <a:chOff x="1277284" y="536521"/>
            <a:chExt cx="6594691" cy="4068580"/>
          </a:xfrm>
        </p:grpSpPr>
        <p:grpSp>
          <p:nvGrpSpPr>
            <p:cNvPr id="301" name="Google Shape;301;p38"/>
            <p:cNvGrpSpPr/>
            <p:nvPr/>
          </p:nvGrpSpPr>
          <p:grpSpPr>
            <a:xfrm>
              <a:off x="1277284" y="891662"/>
              <a:ext cx="6594077" cy="3357715"/>
              <a:chOff x="1277284" y="891662"/>
              <a:chExt cx="6594077" cy="3357715"/>
            </a:xfrm>
          </p:grpSpPr>
          <p:sp>
            <p:nvSpPr>
              <p:cNvPr id="302" name="Google Shape;302;p38"/>
              <p:cNvSpPr/>
              <p:nvPr/>
            </p:nvSpPr>
            <p:spPr>
              <a:xfrm rot="-2190">
                <a:off x="6458566" y="1876325"/>
                <a:ext cx="1412700" cy="13902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Inter Tight"/>
                  <a:ea typeface="Inter Tight"/>
                  <a:cs typeface="Inter Tight"/>
                  <a:sym typeface="Inter Tight"/>
                </a:endParaRPr>
              </a:p>
            </p:txBody>
          </p:sp>
          <p:sp>
            <p:nvSpPr>
              <p:cNvPr id="303" name="Google Shape;303;p38"/>
              <p:cNvSpPr/>
              <p:nvPr/>
            </p:nvSpPr>
            <p:spPr>
              <a:xfrm flipH="1" rot="-2453">
                <a:off x="1277283" y="893727"/>
                <a:ext cx="4625401" cy="3354000"/>
              </a:xfrm>
              <a:prstGeom prst="snip1Rect">
                <a:avLst>
                  <a:gd fmla="val 49693" name="adj"/>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Inter Tight SemiBold"/>
                  <a:ea typeface="Inter Tight SemiBold"/>
                  <a:cs typeface="Inter Tight SemiBold"/>
                  <a:sym typeface="Inter Tight SemiBold"/>
                </a:endParaRPr>
              </a:p>
            </p:txBody>
          </p:sp>
          <p:sp>
            <p:nvSpPr>
              <p:cNvPr id="304" name="Google Shape;304;p38"/>
              <p:cNvSpPr/>
              <p:nvPr/>
            </p:nvSpPr>
            <p:spPr>
              <a:xfrm flipH="1" rot="10797547">
                <a:off x="3245660" y="893312"/>
                <a:ext cx="4625701" cy="3354000"/>
              </a:xfrm>
              <a:prstGeom prst="snip1Rect">
                <a:avLst>
                  <a:gd fmla="val 49663" name="adj"/>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Inter Tight SemiBold"/>
                  <a:ea typeface="Inter Tight SemiBold"/>
                  <a:cs typeface="Inter Tight SemiBold"/>
                  <a:sym typeface="Inter Tight SemiBold"/>
                </a:endParaRPr>
              </a:p>
            </p:txBody>
          </p:sp>
          <p:sp>
            <p:nvSpPr>
              <p:cNvPr id="305" name="Google Shape;305;p38"/>
              <p:cNvSpPr/>
              <p:nvPr/>
            </p:nvSpPr>
            <p:spPr>
              <a:xfrm rot="-2190">
                <a:off x="1277395" y="1877958"/>
                <a:ext cx="1412700" cy="13902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Inter Tight"/>
                  <a:ea typeface="Inter Tight"/>
                  <a:cs typeface="Inter Tight"/>
                  <a:sym typeface="Inter Tight"/>
                </a:endParaRPr>
              </a:p>
            </p:txBody>
          </p:sp>
        </p:grpSp>
        <p:sp>
          <p:nvSpPr>
            <p:cNvPr id="306" name="Google Shape;306;p38"/>
            <p:cNvSpPr/>
            <p:nvPr/>
          </p:nvSpPr>
          <p:spPr>
            <a:xfrm rot="-4517241">
              <a:off x="1416960" y="705331"/>
              <a:ext cx="1386770" cy="1361580"/>
            </a:xfrm>
            <a:prstGeom prst="rtTriangle">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Inter Tight SemiBold"/>
                <a:ea typeface="Inter Tight SemiBold"/>
                <a:cs typeface="Inter Tight SemiBold"/>
                <a:sym typeface="Inter Tight SemiBold"/>
              </a:endParaRPr>
            </a:p>
          </p:txBody>
        </p:sp>
        <p:sp>
          <p:nvSpPr>
            <p:cNvPr id="307" name="Google Shape;307;p38"/>
            <p:cNvSpPr/>
            <p:nvPr/>
          </p:nvSpPr>
          <p:spPr>
            <a:xfrm rot="6281922">
              <a:off x="6346470" y="3074659"/>
              <a:ext cx="1384510" cy="1363185"/>
            </a:xfrm>
            <a:prstGeom prst="rtTriangle">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Inter Tight SemiBold"/>
                <a:ea typeface="Inter Tight SemiBold"/>
                <a:cs typeface="Inter Tight SemiBold"/>
                <a:sym typeface="Inter Tight SemiBold"/>
              </a:endParaRPr>
            </a:p>
          </p:txBody>
        </p:sp>
      </p:grpSp>
      <p:sp>
        <p:nvSpPr>
          <p:cNvPr id="308" name="Google Shape;308;p38"/>
          <p:cNvSpPr txBox="1"/>
          <p:nvPr>
            <p:ph type="title"/>
          </p:nvPr>
        </p:nvSpPr>
        <p:spPr>
          <a:xfrm>
            <a:off x="2479675" y="2285400"/>
            <a:ext cx="4184700" cy="572700"/>
          </a:xfrm>
          <a:prstGeom prst="rect">
            <a:avLst/>
          </a:prstGeom>
        </p:spPr>
        <p:txBody>
          <a:bodyPr anchorCtr="0" anchor="t" bIns="91425" lIns="91425" spcFirstLastPara="1" rIns="91425" wrap="square" tIns="91425">
            <a:sp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309" name="Google Shape;309;p38"/>
          <p:cNvSpPr txBox="1"/>
          <p:nvPr>
            <p:ph idx="1" type="subTitle"/>
          </p:nvPr>
        </p:nvSpPr>
        <p:spPr>
          <a:xfrm>
            <a:off x="1716575" y="205550"/>
            <a:ext cx="2855400" cy="2925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1pPr>
            <a:lvl2pPr lvl="1">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2pPr>
            <a:lvl3pPr lvl="2">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3pPr>
            <a:lvl4pPr lvl="3">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4pPr>
            <a:lvl5pPr lvl="4">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5pPr>
            <a:lvl6pPr lvl="5">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6pPr>
            <a:lvl7pPr lvl="6">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7pPr>
            <a:lvl8pPr lvl="7">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8pPr>
            <a:lvl9pPr lvl="8">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9pPr>
          </a:lstStyle>
          <a:p/>
        </p:txBody>
      </p:sp>
      <p:sp>
        <p:nvSpPr>
          <p:cNvPr id="310" name="Google Shape;310;p38"/>
          <p:cNvSpPr txBox="1"/>
          <p:nvPr>
            <p:ph idx="2" type="subTitle"/>
          </p:nvPr>
        </p:nvSpPr>
        <p:spPr>
          <a:xfrm>
            <a:off x="333925" y="205550"/>
            <a:ext cx="1353300" cy="2925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1pPr>
            <a:lvl2pPr lvl="1">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2pPr>
            <a:lvl3pPr lvl="2">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3pPr>
            <a:lvl4pPr lvl="3">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4pPr>
            <a:lvl5pPr lvl="4">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5pPr>
            <a:lvl6pPr lvl="5">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6pPr>
            <a:lvl7pPr lvl="6">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7pPr>
            <a:lvl8pPr lvl="7">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8pPr>
            <a:lvl9pPr lvl="8">
              <a:spcBef>
                <a:spcPts val="0"/>
              </a:spcBef>
              <a:spcAft>
                <a:spcPts val="0"/>
              </a:spcAft>
              <a:buClr>
                <a:schemeClr val="lt1"/>
              </a:buClr>
              <a:buSzPts val="700"/>
              <a:buFont typeface="Inter Tight SemiBold"/>
              <a:buNone/>
              <a:defRPr sz="700">
                <a:solidFill>
                  <a:schemeClr val="lt1"/>
                </a:solidFill>
                <a:latin typeface="Inter Tight SemiBold"/>
                <a:ea typeface="Inter Tight SemiBold"/>
                <a:cs typeface="Inter Tight SemiBold"/>
                <a:sym typeface="Inter Tight SemiBold"/>
              </a:defRPr>
            </a:lvl9pPr>
          </a:lstStyle>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blank" type="blank">
  <p:cSld name="BLANK">
    <p:bg>
      <p:bgPr>
        <a:solidFill>
          <a:schemeClr val="lt1"/>
        </a:solidFill>
      </p:bgPr>
    </p:bg>
    <p:spTree>
      <p:nvGrpSpPr>
        <p:cNvPr id="311" name="Shape 311"/>
        <p:cNvGrpSpPr/>
        <p:nvPr/>
      </p:nvGrpSpPr>
      <p:grpSpPr>
        <a:xfrm>
          <a:off x="0" y="0"/>
          <a:ext cx="0" cy="0"/>
          <a:chOff x="0" y="0"/>
          <a:chExt cx="0" cy="0"/>
        </a:xfrm>
      </p:grpSpPr>
      <p:sp>
        <p:nvSpPr>
          <p:cNvPr id="312" name="Google Shape;312;p39"/>
          <p:cNvSpPr txBox="1"/>
          <p:nvPr>
            <p:ph idx="12" type="sldNum"/>
          </p:nvPr>
        </p:nvSpPr>
        <p:spPr>
          <a:xfrm>
            <a:off x="8318025" y="205550"/>
            <a:ext cx="548700" cy="393600"/>
          </a:xfrm>
          <a:prstGeom prst="rect">
            <a:avLst/>
          </a:prstGeom>
        </p:spPr>
        <p:txBody>
          <a:bodyPr anchorCtr="0" anchor="t"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313" name="Google Shape;313;p39"/>
          <p:cNvSpPr txBox="1"/>
          <p:nvPr>
            <p:ph idx="1" type="subTitle"/>
          </p:nvPr>
        </p:nvSpPr>
        <p:spPr>
          <a:xfrm>
            <a:off x="1716575" y="205550"/>
            <a:ext cx="2855400" cy="292500"/>
          </a:xfrm>
          <a:prstGeom prst="rect">
            <a:avLst/>
          </a:prstGeom>
        </p:spPr>
        <p:txBody>
          <a:bodyPr anchorCtr="0" anchor="t" bIns="91425" lIns="91425" spcFirstLastPara="1" rIns="91425" wrap="square" tIns="91425">
            <a:noAutofit/>
          </a:bodyPr>
          <a:lstStyle>
            <a:lvl1pPr lvl="0">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1pPr>
            <a:lvl2pPr lvl="1">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2pPr>
            <a:lvl3pPr lvl="2">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3pPr>
            <a:lvl4pPr lvl="3">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4pPr>
            <a:lvl5pPr lvl="4">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5pPr>
            <a:lvl6pPr lvl="5">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6pPr>
            <a:lvl7pPr lvl="6">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7pPr>
            <a:lvl8pPr lvl="7">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8pPr>
            <a:lvl9pPr lvl="8">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9pPr>
          </a:lstStyle>
          <a:p/>
        </p:txBody>
      </p:sp>
      <p:sp>
        <p:nvSpPr>
          <p:cNvPr id="314" name="Google Shape;314;p39"/>
          <p:cNvSpPr txBox="1"/>
          <p:nvPr>
            <p:ph idx="2" type="subTitle"/>
          </p:nvPr>
        </p:nvSpPr>
        <p:spPr>
          <a:xfrm>
            <a:off x="333925" y="205550"/>
            <a:ext cx="1353300" cy="292500"/>
          </a:xfrm>
          <a:prstGeom prst="rect">
            <a:avLst/>
          </a:prstGeom>
        </p:spPr>
        <p:txBody>
          <a:bodyPr anchorCtr="0" anchor="t" bIns="91425" lIns="91425" spcFirstLastPara="1" rIns="91425" wrap="square" tIns="91425">
            <a:noAutofit/>
          </a:bodyPr>
          <a:lstStyle>
            <a:lvl1pPr lvl="0">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1pPr>
            <a:lvl2pPr lvl="1">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2pPr>
            <a:lvl3pPr lvl="2">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3pPr>
            <a:lvl4pPr lvl="3">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4pPr>
            <a:lvl5pPr lvl="4">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5pPr>
            <a:lvl6pPr lvl="5">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6pPr>
            <a:lvl7pPr lvl="6">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7pPr>
            <a:lvl8pPr lvl="7">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8pPr>
            <a:lvl9pPr lvl="8">
              <a:spcBef>
                <a:spcPts val="0"/>
              </a:spcBef>
              <a:spcAft>
                <a:spcPts val="0"/>
              </a:spcAft>
              <a:buSzPts val="700"/>
              <a:buFont typeface="Inter Tight SemiBold"/>
              <a:buNone/>
              <a:defRPr sz="700">
                <a:latin typeface="Inter Tight SemiBold"/>
                <a:ea typeface="Inter Tight SemiBold"/>
                <a:cs typeface="Inter Tight SemiBold"/>
                <a:sym typeface="Inter Tight SemiBold"/>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p:cSld name="TITLE_AND_TWO_COLUMNS_1">
    <p:spTree>
      <p:nvGrpSpPr>
        <p:cNvPr id="27" name="Shape 27"/>
        <p:cNvGrpSpPr/>
        <p:nvPr/>
      </p:nvGrpSpPr>
      <p:grpSpPr>
        <a:xfrm>
          <a:off x="0" y="0"/>
          <a:ext cx="0" cy="0"/>
          <a:chOff x="0" y="0"/>
          <a:chExt cx="0" cy="0"/>
        </a:xfrm>
      </p:grpSpPr>
      <p:sp>
        <p:nvSpPr>
          <p:cNvPr id="28" name="Google Shape;28;p5"/>
          <p:cNvSpPr txBox="1"/>
          <p:nvPr>
            <p:ph type="title"/>
          </p:nvPr>
        </p:nvSpPr>
        <p:spPr>
          <a:xfrm>
            <a:off x="311700" y="445025"/>
            <a:ext cx="8520600" cy="572700"/>
          </a:xfrm>
          <a:prstGeom prst="rect">
            <a:avLst/>
          </a:prstGeom>
        </p:spPr>
        <p:txBody>
          <a:bodyPr anchorCtr="0" anchor="t" bIns="91425" lIns="91425" spcFirstLastPara="1" rIns="91425" wrap="square" tIns="91425">
            <a:sp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9" name="Google Shape;29;p5"/>
          <p:cNvSpPr txBox="1"/>
          <p:nvPr>
            <p:ph idx="1" type="body"/>
          </p:nvPr>
        </p:nvSpPr>
        <p:spPr>
          <a:xfrm>
            <a:off x="311700" y="1152475"/>
            <a:ext cx="3999900" cy="3416400"/>
          </a:xfrm>
          <a:prstGeom prst="rect">
            <a:avLst/>
          </a:prstGeom>
        </p:spPr>
        <p:txBody>
          <a:bodyPr anchorCtr="0" anchor="t" bIns="91425" lIns="91425" spcFirstLastPara="1" rIns="91425" wrap="square" tIns="91425">
            <a:sp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0" name="Google Shape;30;p5"/>
          <p:cNvSpPr txBox="1"/>
          <p:nvPr>
            <p:ph idx="2" type="body"/>
          </p:nvPr>
        </p:nvSpPr>
        <p:spPr>
          <a:xfrm>
            <a:off x="4832400" y="1152475"/>
            <a:ext cx="3999900" cy="3416400"/>
          </a:xfrm>
          <a:prstGeom prst="rect">
            <a:avLst/>
          </a:prstGeom>
        </p:spPr>
        <p:txBody>
          <a:bodyPr anchorCtr="0" anchor="t" bIns="91425" lIns="91425" spcFirstLastPara="1" rIns="91425" wrap="square" tIns="91425">
            <a:sp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5"/>
          <p:cNvSpPr txBox="1"/>
          <p:nvPr>
            <p:ph idx="12" type="sldNum"/>
          </p:nvPr>
        </p:nvSpPr>
        <p:spPr>
          <a:xfrm>
            <a:off x="8472458" y="4663217"/>
            <a:ext cx="548700" cy="393600"/>
          </a:xfrm>
          <a:prstGeom prst="rect">
            <a:avLst/>
          </a:prstGeom>
        </p:spPr>
        <p:txBody>
          <a:bodyPr anchorCtr="0" anchor="t"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_ONLY_1">
    <p:spTree>
      <p:nvGrpSpPr>
        <p:cNvPr id="32" name="Shape 32"/>
        <p:cNvGrpSpPr/>
        <p:nvPr/>
      </p:nvGrpSpPr>
      <p:grpSpPr>
        <a:xfrm>
          <a:off x="0" y="0"/>
          <a:ext cx="0" cy="0"/>
          <a:chOff x="0" y="0"/>
          <a:chExt cx="0" cy="0"/>
        </a:xfrm>
      </p:grpSpPr>
      <p:sp>
        <p:nvSpPr>
          <p:cNvPr id="33" name="Google Shape;33;p6"/>
          <p:cNvSpPr txBox="1"/>
          <p:nvPr>
            <p:ph type="title"/>
          </p:nvPr>
        </p:nvSpPr>
        <p:spPr>
          <a:xfrm>
            <a:off x="311700" y="445025"/>
            <a:ext cx="8520600" cy="572700"/>
          </a:xfrm>
          <a:prstGeom prst="rect">
            <a:avLst/>
          </a:prstGeom>
        </p:spPr>
        <p:txBody>
          <a:bodyPr anchorCtr="0" anchor="t" bIns="91425" lIns="91425" spcFirstLastPara="1" rIns="91425" wrap="square" tIns="91425">
            <a:sp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34" name="Google Shape;34;p6"/>
          <p:cNvSpPr txBox="1"/>
          <p:nvPr>
            <p:ph idx="12" type="sldNum"/>
          </p:nvPr>
        </p:nvSpPr>
        <p:spPr>
          <a:xfrm>
            <a:off x="8472458" y="4663217"/>
            <a:ext cx="548700" cy="393600"/>
          </a:xfrm>
          <a:prstGeom prst="rect">
            <a:avLst/>
          </a:prstGeom>
        </p:spPr>
        <p:txBody>
          <a:bodyPr anchorCtr="0" anchor="t"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_1_3">
    <p:spTree>
      <p:nvGrpSpPr>
        <p:cNvPr id="35" name="Shape 35"/>
        <p:cNvGrpSpPr/>
        <p:nvPr/>
      </p:nvGrpSpPr>
      <p:grpSpPr>
        <a:xfrm>
          <a:off x="0" y="0"/>
          <a:ext cx="0" cy="0"/>
          <a:chOff x="0" y="0"/>
          <a:chExt cx="0" cy="0"/>
        </a:xfrm>
      </p:grpSpPr>
      <p:sp>
        <p:nvSpPr>
          <p:cNvPr id="36" name="Google Shape;36;p7"/>
          <p:cNvSpPr txBox="1"/>
          <p:nvPr>
            <p:ph type="title"/>
          </p:nvPr>
        </p:nvSpPr>
        <p:spPr>
          <a:xfrm>
            <a:off x="311700" y="555600"/>
            <a:ext cx="2808000" cy="755700"/>
          </a:xfrm>
          <a:prstGeom prst="rect">
            <a:avLst/>
          </a:prstGeom>
        </p:spPr>
        <p:txBody>
          <a:bodyPr anchorCtr="0" anchor="b" bIns="91425" lIns="91425" spcFirstLastPara="1" rIns="91425" wrap="square" tIns="91425">
            <a:sp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7" name="Google Shape;37;p7"/>
          <p:cNvSpPr txBox="1"/>
          <p:nvPr>
            <p:ph idx="1" type="body"/>
          </p:nvPr>
        </p:nvSpPr>
        <p:spPr>
          <a:xfrm>
            <a:off x="311700" y="1389600"/>
            <a:ext cx="2808000" cy="3179400"/>
          </a:xfrm>
          <a:prstGeom prst="rect">
            <a:avLst/>
          </a:prstGeom>
        </p:spPr>
        <p:txBody>
          <a:bodyPr anchorCtr="0" anchor="t" bIns="91425" lIns="91425" spcFirstLastPara="1" rIns="91425" wrap="square" tIns="91425">
            <a:sp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8" name="Google Shape;38;p7"/>
          <p:cNvSpPr txBox="1"/>
          <p:nvPr>
            <p:ph idx="12" type="sldNum"/>
          </p:nvPr>
        </p:nvSpPr>
        <p:spPr>
          <a:xfrm>
            <a:off x="8472458" y="4663217"/>
            <a:ext cx="548700" cy="393600"/>
          </a:xfrm>
          <a:prstGeom prst="rect">
            <a:avLst/>
          </a:prstGeom>
        </p:spPr>
        <p:txBody>
          <a:bodyPr anchorCtr="0" anchor="t"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_1_1">
    <p:spTree>
      <p:nvGrpSpPr>
        <p:cNvPr id="39" name="Shape 39"/>
        <p:cNvGrpSpPr/>
        <p:nvPr/>
      </p:nvGrpSpPr>
      <p:grpSpPr>
        <a:xfrm>
          <a:off x="0" y="0"/>
          <a:ext cx="0" cy="0"/>
          <a:chOff x="0" y="0"/>
          <a:chExt cx="0" cy="0"/>
        </a:xfrm>
      </p:grpSpPr>
      <p:sp>
        <p:nvSpPr>
          <p:cNvPr id="40" name="Google Shape;40;p8"/>
          <p:cNvSpPr txBox="1"/>
          <p:nvPr>
            <p:ph type="title"/>
          </p:nvPr>
        </p:nvSpPr>
        <p:spPr>
          <a:xfrm>
            <a:off x="490250" y="450150"/>
            <a:ext cx="6367800" cy="4090800"/>
          </a:xfrm>
          <a:prstGeom prst="rect">
            <a:avLst/>
          </a:prstGeom>
        </p:spPr>
        <p:txBody>
          <a:bodyPr anchorCtr="0" anchor="ctr" bIns="91425" lIns="91425" spcFirstLastPara="1" rIns="91425" wrap="square" tIns="91425">
            <a:sp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41" name="Google Shape;41;p8"/>
          <p:cNvSpPr txBox="1"/>
          <p:nvPr>
            <p:ph idx="12" type="sldNum"/>
          </p:nvPr>
        </p:nvSpPr>
        <p:spPr>
          <a:xfrm>
            <a:off x="8472458" y="4663217"/>
            <a:ext cx="548700" cy="393600"/>
          </a:xfrm>
          <a:prstGeom prst="rect">
            <a:avLst/>
          </a:prstGeom>
        </p:spPr>
        <p:txBody>
          <a:bodyPr anchorCtr="0" anchor="t"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_1">
    <p:spTree>
      <p:nvGrpSpPr>
        <p:cNvPr id="42" name="Shape 42"/>
        <p:cNvGrpSpPr/>
        <p:nvPr/>
      </p:nvGrpSpPr>
      <p:grpSpPr>
        <a:xfrm>
          <a:off x="0" y="0"/>
          <a:ext cx="0" cy="0"/>
          <a:chOff x="0" y="0"/>
          <a:chExt cx="0" cy="0"/>
        </a:xfrm>
      </p:grpSpPr>
      <p:sp>
        <p:nvSpPr>
          <p:cNvPr id="43" name="Google Shape;43;p9"/>
          <p:cNvSpPr/>
          <p:nvPr/>
        </p:nvSpPr>
        <p:spPr>
          <a:xfrm>
            <a:off x="4572000" y="-12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9"/>
          <p:cNvSpPr txBox="1"/>
          <p:nvPr>
            <p:ph type="title"/>
          </p:nvPr>
        </p:nvSpPr>
        <p:spPr>
          <a:xfrm>
            <a:off x="265500" y="1233175"/>
            <a:ext cx="4045200" cy="1482300"/>
          </a:xfrm>
          <a:prstGeom prst="rect">
            <a:avLst/>
          </a:prstGeom>
        </p:spPr>
        <p:txBody>
          <a:bodyPr anchorCtr="0" anchor="b" bIns="91425" lIns="91425" spcFirstLastPara="1" rIns="91425" wrap="square" tIns="91425">
            <a:sp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5" name="Google Shape;45;p9"/>
          <p:cNvSpPr txBox="1"/>
          <p:nvPr>
            <p:ph idx="1" type="subTitle"/>
          </p:nvPr>
        </p:nvSpPr>
        <p:spPr>
          <a:xfrm>
            <a:off x="265500" y="2803075"/>
            <a:ext cx="4045200" cy="1235100"/>
          </a:xfrm>
          <a:prstGeom prst="rect">
            <a:avLst/>
          </a:prstGeom>
        </p:spPr>
        <p:txBody>
          <a:bodyPr anchorCtr="0" anchor="t" bIns="91425" lIns="91425" spcFirstLastPara="1" rIns="91425" wrap="square" tIns="91425">
            <a:spAutoFit/>
          </a:bodyPr>
          <a:lstStyle>
            <a:lvl1pPr lvl="0" algn="ctr">
              <a:spcBef>
                <a:spcPts val="0"/>
              </a:spcBef>
              <a:spcAft>
                <a:spcPts val="0"/>
              </a:spcAft>
              <a:buSzPts val="2100"/>
              <a:buNone/>
              <a:defRPr sz="2100"/>
            </a:lvl1pPr>
            <a:lvl2pPr lvl="1" algn="ctr">
              <a:spcBef>
                <a:spcPts val="0"/>
              </a:spcBef>
              <a:spcAft>
                <a:spcPts val="0"/>
              </a:spcAft>
              <a:buSzPts val="2100"/>
              <a:buNone/>
              <a:defRPr sz="2100"/>
            </a:lvl2pPr>
            <a:lvl3pPr lvl="2" algn="ctr">
              <a:spcBef>
                <a:spcPts val="0"/>
              </a:spcBef>
              <a:spcAft>
                <a:spcPts val="0"/>
              </a:spcAft>
              <a:buSzPts val="2100"/>
              <a:buNone/>
              <a:defRPr sz="2100"/>
            </a:lvl3pPr>
            <a:lvl4pPr lvl="3" algn="ctr">
              <a:spcBef>
                <a:spcPts val="0"/>
              </a:spcBef>
              <a:spcAft>
                <a:spcPts val="0"/>
              </a:spcAft>
              <a:buSzPts val="2100"/>
              <a:buNone/>
              <a:defRPr sz="2100"/>
            </a:lvl4pPr>
            <a:lvl5pPr lvl="4" algn="ctr">
              <a:spcBef>
                <a:spcPts val="0"/>
              </a:spcBef>
              <a:spcAft>
                <a:spcPts val="0"/>
              </a:spcAft>
              <a:buSzPts val="2100"/>
              <a:buNone/>
              <a:defRPr sz="2100"/>
            </a:lvl5pPr>
            <a:lvl6pPr lvl="5" algn="ctr">
              <a:spcBef>
                <a:spcPts val="0"/>
              </a:spcBef>
              <a:spcAft>
                <a:spcPts val="0"/>
              </a:spcAft>
              <a:buSzPts val="2100"/>
              <a:buNone/>
              <a:defRPr sz="2100"/>
            </a:lvl6pPr>
            <a:lvl7pPr lvl="6" algn="ctr">
              <a:spcBef>
                <a:spcPts val="0"/>
              </a:spcBef>
              <a:spcAft>
                <a:spcPts val="0"/>
              </a:spcAft>
              <a:buSzPts val="2100"/>
              <a:buNone/>
              <a:defRPr sz="2100"/>
            </a:lvl7pPr>
            <a:lvl8pPr lvl="7" algn="ctr">
              <a:spcBef>
                <a:spcPts val="0"/>
              </a:spcBef>
              <a:spcAft>
                <a:spcPts val="0"/>
              </a:spcAft>
              <a:buSzPts val="2100"/>
              <a:buNone/>
              <a:defRPr sz="2100"/>
            </a:lvl8pPr>
            <a:lvl9pPr lvl="8" algn="ctr">
              <a:spcBef>
                <a:spcPts val="0"/>
              </a:spcBef>
              <a:spcAft>
                <a:spcPts val="0"/>
              </a:spcAft>
              <a:buSzPts val="2100"/>
              <a:buNone/>
              <a:defRPr sz="2100"/>
            </a:lvl9pPr>
          </a:lstStyle>
          <a:p/>
        </p:txBody>
      </p:sp>
      <p:sp>
        <p:nvSpPr>
          <p:cNvPr id="46" name="Google Shape;46;p9"/>
          <p:cNvSpPr txBox="1"/>
          <p:nvPr>
            <p:ph idx="2" type="body"/>
          </p:nvPr>
        </p:nvSpPr>
        <p:spPr>
          <a:xfrm>
            <a:off x="4939500" y="724075"/>
            <a:ext cx="3837000" cy="3695100"/>
          </a:xfrm>
          <a:prstGeom prst="rect">
            <a:avLst/>
          </a:prstGeom>
        </p:spPr>
        <p:txBody>
          <a:bodyPr anchorCtr="0" anchor="ctr" bIns="91425" lIns="91425" spcFirstLastPara="1" rIns="91425" wrap="square" tIns="91425">
            <a:spAutoFit/>
          </a:bodyPr>
          <a:lstStyle>
            <a:lvl1pPr indent="-336550" lvl="0" marL="457200">
              <a:spcBef>
                <a:spcPts val="0"/>
              </a:spcBef>
              <a:spcAft>
                <a:spcPts val="0"/>
              </a:spcAft>
              <a:buClr>
                <a:schemeClr val="lt1"/>
              </a:buClr>
              <a:buSzPts val="1700"/>
              <a:buChar char="●"/>
              <a:defRPr>
                <a:solidFill>
                  <a:schemeClr val="lt1"/>
                </a:solidFill>
              </a:defRPr>
            </a:lvl1pPr>
            <a:lvl2pPr indent="-336550" lvl="1" marL="914400">
              <a:spcBef>
                <a:spcPts val="0"/>
              </a:spcBef>
              <a:spcAft>
                <a:spcPts val="0"/>
              </a:spcAft>
              <a:buClr>
                <a:schemeClr val="lt1"/>
              </a:buClr>
              <a:buSzPts val="1700"/>
              <a:buChar char="○"/>
              <a:defRPr>
                <a:solidFill>
                  <a:schemeClr val="lt1"/>
                </a:solidFill>
              </a:defRPr>
            </a:lvl2pPr>
            <a:lvl3pPr indent="-336550" lvl="2" marL="1371600">
              <a:spcBef>
                <a:spcPts val="0"/>
              </a:spcBef>
              <a:spcAft>
                <a:spcPts val="0"/>
              </a:spcAft>
              <a:buClr>
                <a:schemeClr val="lt1"/>
              </a:buClr>
              <a:buSzPts val="1700"/>
              <a:buChar char="■"/>
              <a:defRPr>
                <a:solidFill>
                  <a:schemeClr val="lt1"/>
                </a:solidFill>
              </a:defRPr>
            </a:lvl3pPr>
            <a:lvl4pPr indent="-336550" lvl="3" marL="1828800">
              <a:spcBef>
                <a:spcPts val="0"/>
              </a:spcBef>
              <a:spcAft>
                <a:spcPts val="0"/>
              </a:spcAft>
              <a:buClr>
                <a:schemeClr val="lt1"/>
              </a:buClr>
              <a:buSzPts val="1700"/>
              <a:buChar char="●"/>
              <a:defRPr>
                <a:solidFill>
                  <a:schemeClr val="lt1"/>
                </a:solidFill>
              </a:defRPr>
            </a:lvl4pPr>
            <a:lvl5pPr indent="-336550" lvl="4" marL="2286000">
              <a:spcBef>
                <a:spcPts val="0"/>
              </a:spcBef>
              <a:spcAft>
                <a:spcPts val="0"/>
              </a:spcAft>
              <a:buClr>
                <a:schemeClr val="lt1"/>
              </a:buClr>
              <a:buSzPts val="1700"/>
              <a:buChar char="○"/>
              <a:defRPr>
                <a:solidFill>
                  <a:schemeClr val="lt1"/>
                </a:solidFill>
              </a:defRPr>
            </a:lvl5pPr>
            <a:lvl6pPr indent="-336550" lvl="5" marL="2743200">
              <a:spcBef>
                <a:spcPts val="0"/>
              </a:spcBef>
              <a:spcAft>
                <a:spcPts val="0"/>
              </a:spcAft>
              <a:buClr>
                <a:schemeClr val="lt1"/>
              </a:buClr>
              <a:buSzPts val="1700"/>
              <a:buChar char="■"/>
              <a:defRPr>
                <a:solidFill>
                  <a:schemeClr val="lt1"/>
                </a:solidFill>
              </a:defRPr>
            </a:lvl6pPr>
            <a:lvl7pPr indent="-336550" lvl="6" marL="3200400">
              <a:spcBef>
                <a:spcPts val="0"/>
              </a:spcBef>
              <a:spcAft>
                <a:spcPts val="0"/>
              </a:spcAft>
              <a:buClr>
                <a:schemeClr val="lt1"/>
              </a:buClr>
              <a:buSzPts val="1700"/>
              <a:buChar char="●"/>
              <a:defRPr>
                <a:solidFill>
                  <a:schemeClr val="lt1"/>
                </a:solidFill>
              </a:defRPr>
            </a:lvl7pPr>
            <a:lvl8pPr indent="-336550" lvl="7" marL="3657600">
              <a:spcBef>
                <a:spcPts val="0"/>
              </a:spcBef>
              <a:spcAft>
                <a:spcPts val="0"/>
              </a:spcAft>
              <a:buClr>
                <a:schemeClr val="lt1"/>
              </a:buClr>
              <a:buSzPts val="1700"/>
              <a:buChar char="○"/>
              <a:defRPr>
                <a:solidFill>
                  <a:schemeClr val="lt1"/>
                </a:solidFill>
              </a:defRPr>
            </a:lvl8pPr>
            <a:lvl9pPr indent="-336550" lvl="8" marL="4114800">
              <a:spcBef>
                <a:spcPts val="0"/>
              </a:spcBef>
              <a:spcAft>
                <a:spcPts val="0"/>
              </a:spcAft>
              <a:buClr>
                <a:schemeClr val="lt1"/>
              </a:buClr>
              <a:buSzPts val="1700"/>
              <a:buChar char="■"/>
              <a:defRPr>
                <a:solidFill>
                  <a:schemeClr val="lt1"/>
                </a:solidFill>
              </a:defRPr>
            </a:lvl9pPr>
          </a:lstStyle>
          <a:p/>
        </p:txBody>
      </p:sp>
      <p:sp>
        <p:nvSpPr>
          <p:cNvPr id="47" name="Google Shape;47;p9"/>
          <p:cNvSpPr txBox="1"/>
          <p:nvPr>
            <p:ph idx="12" type="sldNum"/>
          </p:nvPr>
        </p:nvSpPr>
        <p:spPr>
          <a:xfrm>
            <a:off x="8472458" y="4663217"/>
            <a:ext cx="548700" cy="393600"/>
          </a:xfrm>
          <a:prstGeom prst="rect">
            <a:avLst/>
          </a:prstGeom>
        </p:spPr>
        <p:txBody>
          <a:bodyPr anchorCtr="0" anchor="t"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_1_1">
    <p:spTree>
      <p:nvGrpSpPr>
        <p:cNvPr id="48" name="Shape 48"/>
        <p:cNvGrpSpPr/>
        <p:nvPr/>
      </p:nvGrpSpPr>
      <p:grpSpPr>
        <a:xfrm>
          <a:off x="0" y="0"/>
          <a:ext cx="0" cy="0"/>
          <a:chOff x="0" y="0"/>
          <a:chExt cx="0" cy="0"/>
        </a:xfrm>
      </p:grpSpPr>
      <p:sp>
        <p:nvSpPr>
          <p:cNvPr id="49" name="Google Shape;49;p10"/>
          <p:cNvSpPr txBox="1"/>
          <p:nvPr>
            <p:ph idx="1" type="body"/>
          </p:nvPr>
        </p:nvSpPr>
        <p:spPr>
          <a:xfrm>
            <a:off x="311700" y="4230575"/>
            <a:ext cx="5998800" cy="605100"/>
          </a:xfrm>
          <a:prstGeom prst="rect">
            <a:avLst/>
          </a:prstGeom>
        </p:spPr>
        <p:txBody>
          <a:bodyPr anchorCtr="0" anchor="ctr" bIns="91425" lIns="91425" spcFirstLastPara="1" rIns="91425" wrap="square" tIns="91425">
            <a:spAutoFit/>
          </a:bodyPr>
          <a:lstStyle>
            <a:lvl1pPr indent="-228600" lvl="0" marL="457200">
              <a:spcBef>
                <a:spcPts val="0"/>
              </a:spcBef>
              <a:spcAft>
                <a:spcPts val="0"/>
              </a:spcAft>
              <a:buSzPts val="1700"/>
              <a:buNone/>
              <a:defRPr/>
            </a:lvl1pPr>
          </a:lstStyle>
          <a:p/>
        </p:txBody>
      </p:sp>
      <p:sp>
        <p:nvSpPr>
          <p:cNvPr id="50" name="Google Shape;50;p10"/>
          <p:cNvSpPr txBox="1"/>
          <p:nvPr>
            <p:ph idx="12" type="sldNum"/>
          </p:nvPr>
        </p:nvSpPr>
        <p:spPr>
          <a:xfrm>
            <a:off x="8472458" y="4663217"/>
            <a:ext cx="548700" cy="393600"/>
          </a:xfrm>
          <a:prstGeom prst="rect">
            <a:avLst/>
          </a:prstGeom>
        </p:spPr>
        <p:txBody>
          <a:bodyPr anchorCtr="0" anchor="t"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5" Type="http://schemas.openxmlformats.org/officeDocument/2006/relationships/slideLayout" Target="../slideLayouts/slideLayout5.xml"/><Relationship Id="rId6" Type="http://schemas.openxmlformats.org/officeDocument/2006/relationships/slideLayout" Target="../slideLayouts/slideLayout6.xml"/><Relationship Id="rId29" Type="http://schemas.openxmlformats.org/officeDocument/2006/relationships/slideLayout" Target="../slideLayouts/slideLayout29.xml"/><Relationship Id="rId7" Type="http://schemas.openxmlformats.org/officeDocument/2006/relationships/slideLayout" Target="../slideLayouts/slideLayout7.xml"/><Relationship Id="rId8" Type="http://schemas.openxmlformats.org/officeDocument/2006/relationships/slideLayout" Target="../slideLayouts/slideLayout8.xml"/><Relationship Id="rId31" Type="http://schemas.openxmlformats.org/officeDocument/2006/relationships/slideLayout" Target="../slideLayouts/slideLayout31.xml"/><Relationship Id="rId30" Type="http://schemas.openxmlformats.org/officeDocument/2006/relationships/slideLayout" Target="../slideLayouts/slideLayout30.xml"/><Relationship Id="rId11" Type="http://schemas.openxmlformats.org/officeDocument/2006/relationships/slideLayout" Target="../slideLayouts/slideLayout11.xml"/><Relationship Id="rId33" Type="http://schemas.openxmlformats.org/officeDocument/2006/relationships/slideLayout" Target="../slideLayouts/slideLayout33.xml"/><Relationship Id="rId10" Type="http://schemas.openxmlformats.org/officeDocument/2006/relationships/slideLayout" Target="../slideLayouts/slideLayout10.xml"/><Relationship Id="rId32" Type="http://schemas.openxmlformats.org/officeDocument/2006/relationships/slideLayout" Target="../slideLayouts/slideLayout32.xml"/><Relationship Id="rId13" Type="http://schemas.openxmlformats.org/officeDocument/2006/relationships/slideLayout" Target="../slideLayouts/slideLayout13.xml"/><Relationship Id="rId35" Type="http://schemas.openxmlformats.org/officeDocument/2006/relationships/slideLayout" Target="../slideLayouts/slideLayout35.xml"/><Relationship Id="rId12" Type="http://schemas.openxmlformats.org/officeDocument/2006/relationships/slideLayout" Target="../slideLayouts/slideLayout12.xml"/><Relationship Id="rId34" Type="http://schemas.openxmlformats.org/officeDocument/2006/relationships/slideLayout" Target="../slideLayouts/slideLayout34.xml"/><Relationship Id="rId15" Type="http://schemas.openxmlformats.org/officeDocument/2006/relationships/slideLayout" Target="../slideLayouts/slideLayout15.xml"/><Relationship Id="rId37" Type="http://schemas.openxmlformats.org/officeDocument/2006/relationships/slideLayout" Target="../slideLayouts/slideLayout37.xml"/><Relationship Id="rId14" Type="http://schemas.openxmlformats.org/officeDocument/2006/relationships/slideLayout" Target="../slideLayouts/slideLayout14.xml"/><Relationship Id="rId36" Type="http://schemas.openxmlformats.org/officeDocument/2006/relationships/slideLayout" Target="../slideLayouts/slideLayout36.xml"/><Relationship Id="rId17" Type="http://schemas.openxmlformats.org/officeDocument/2006/relationships/slideLayout" Target="../slideLayouts/slideLayout17.xml"/><Relationship Id="rId39" Type="http://schemas.openxmlformats.org/officeDocument/2006/relationships/theme" Target="../theme/theme1.xml"/><Relationship Id="rId16" Type="http://schemas.openxmlformats.org/officeDocument/2006/relationships/slideLayout" Target="../slideLayouts/slideLayout16.xml"/><Relationship Id="rId38" Type="http://schemas.openxmlformats.org/officeDocument/2006/relationships/slideLayout" Target="../slideLayouts/slideLayout38.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475600" cy="572700"/>
          </a:xfrm>
          <a:prstGeom prst="rect">
            <a:avLst/>
          </a:prstGeom>
          <a:noFill/>
          <a:ln>
            <a:noFill/>
          </a:ln>
        </p:spPr>
        <p:txBody>
          <a:bodyPr anchorCtr="0" anchor="t" bIns="91425" lIns="91425" spcFirstLastPara="1" rIns="91425" wrap="square" tIns="91425">
            <a:spAutoFit/>
          </a:bodyPr>
          <a:lstStyle>
            <a:lvl1pPr lvl="0">
              <a:spcBef>
                <a:spcPts val="0"/>
              </a:spcBef>
              <a:spcAft>
                <a:spcPts val="0"/>
              </a:spcAft>
              <a:buClr>
                <a:schemeClr val="dk2"/>
              </a:buClr>
              <a:buSzPts val="2800"/>
              <a:buFont typeface="Inter Tight SemiBold"/>
              <a:buNone/>
              <a:defRPr sz="2800">
                <a:solidFill>
                  <a:schemeClr val="dk2"/>
                </a:solidFill>
                <a:latin typeface="Inter Tight SemiBold"/>
                <a:ea typeface="Inter Tight SemiBold"/>
                <a:cs typeface="Inter Tight SemiBold"/>
                <a:sym typeface="Inter Tight SemiBold"/>
              </a:defRPr>
            </a:lvl1pPr>
            <a:lvl2pPr lvl="1">
              <a:spcBef>
                <a:spcPts val="0"/>
              </a:spcBef>
              <a:spcAft>
                <a:spcPts val="0"/>
              </a:spcAft>
              <a:buClr>
                <a:schemeClr val="dk2"/>
              </a:buClr>
              <a:buSzPts val="2800"/>
              <a:buFont typeface="Inter Tight SemiBold"/>
              <a:buNone/>
              <a:defRPr sz="2800">
                <a:solidFill>
                  <a:schemeClr val="dk2"/>
                </a:solidFill>
                <a:latin typeface="Inter Tight SemiBold"/>
                <a:ea typeface="Inter Tight SemiBold"/>
                <a:cs typeface="Inter Tight SemiBold"/>
                <a:sym typeface="Inter Tight SemiBold"/>
              </a:defRPr>
            </a:lvl2pPr>
            <a:lvl3pPr lvl="2">
              <a:spcBef>
                <a:spcPts val="0"/>
              </a:spcBef>
              <a:spcAft>
                <a:spcPts val="0"/>
              </a:spcAft>
              <a:buClr>
                <a:schemeClr val="dk2"/>
              </a:buClr>
              <a:buSzPts val="2800"/>
              <a:buFont typeface="Inter Tight SemiBold"/>
              <a:buNone/>
              <a:defRPr sz="2800">
                <a:solidFill>
                  <a:schemeClr val="dk2"/>
                </a:solidFill>
                <a:latin typeface="Inter Tight SemiBold"/>
                <a:ea typeface="Inter Tight SemiBold"/>
                <a:cs typeface="Inter Tight SemiBold"/>
                <a:sym typeface="Inter Tight SemiBold"/>
              </a:defRPr>
            </a:lvl3pPr>
            <a:lvl4pPr lvl="3">
              <a:spcBef>
                <a:spcPts val="0"/>
              </a:spcBef>
              <a:spcAft>
                <a:spcPts val="0"/>
              </a:spcAft>
              <a:buClr>
                <a:schemeClr val="dk2"/>
              </a:buClr>
              <a:buSzPts val="2800"/>
              <a:buFont typeface="Inter Tight SemiBold"/>
              <a:buNone/>
              <a:defRPr sz="2800">
                <a:solidFill>
                  <a:schemeClr val="dk2"/>
                </a:solidFill>
                <a:latin typeface="Inter Tight SemiBold"/>
                <a:ea typeface="Inter Tight SemiBold"/>
                <a:cs typeface="Inter Tight SemiBold"/>
                <a:sym typeface="Inter Tight SemiBold"/>
              </a:defRPr>
            </a:lvl4pPr>
            <a:lvl5pPr lvl="4">
              <a:spcBef>
                <a:spcPts val="0"/>
              </a:spcBef>
              <a:spcAft>
                <a:spcPts val="0"/>
              </a:spcAft>
              <a:buClr>
                <a:schemeClr val="dk2"/>
              </a:buClr>
              <a:buSzPts val="2800"/>
              <a:buFont typeface="Inter Tight SemiBold"/>
              <a:buNone/>
              <a:defRPr sz="2800">
                <a:solidFill>
                  <a:schemeClr val="dk2"/>
                </a:solidFill>
                <a:latin typeface="Inter Tight SemiBold"/>
                <a:ea typeface="Inter Tight SemiBold"/>
                <a:cs typeface="Inter Tight SemiBold"/>
                <a:sym typeface="Inter Tight SemiBold"/>
              </a:defRPr>
            </a:lvl5pPr>
            <a:lvl6pPr lvl="5">
              <a:spcBef>
                <a:spcPts val="0"/>
              </a:spcBef>
              <a:spcAft>
                <a:spcPts val="0"/>
              </a:spcAft>
              <a:buClr>
                <a:schemeClr val="dk2"/>
              </a:buClr>
              <a:buSzPts val="2800"/>
              <a:buFont typeface="Inter Tight SemiBold"/>
              <a:buNone/>
              <a:defRPr sz="2800">
                <a:solidFill>
                  <a:schemeClr val="dk2"/>
                </a:solidFill>
                <a:latin typeface="Inter Tight SemiBold"/>
                <a:ea typeface="Inter Tight SemiBold"/>
                <a:cs typeface="Inter Tight SemiBold"/>
                <a:sym typeface="Inter Tight SemiBold"/>
              </a:defRPr>
            </a:lvl6pPr>
            <a:lvl7pPr lvl="6">
              <a:spcBef>
                <a:spcPts val="0"/>
              </a:spcBef>
              <a:spcAft>
                <a:spcPts val="0"/>
              </a:spcAft>
              <a:buClr>
                <a:schemeClr val="dk2"/>
              </a:buClr>
              <a:buSzPts val="2800"/>
              <a:buFont typeface="Inter Tight SemiBold"/>
              <a:buNone/>
              <a:defRPr sz="2800">
                <a:solidFill>
                  <a:schemeClr val="dk2"/>
                </a:solidFill>
                <a:latin typeface="Inter Tight SemiBold"/>
                <a:ea typeface="Inter Tight SemiBold"/>
                <a:cs typeface="Inter Tight SemiBold"/>
                <a:sym typeface="Inter Tight SemiBold"/>
              </a:defRPr>
            </a:lvl7pPr>
            <a:lvl8pPr lvl="7">
              <a:spcBef>
                <a:spcPts val="0"/>
              </a:spcBef>
              <a:spcAft>
                <a:spcPts val="0"/>
              </a:spcAft>
              <a:buClr>
                <a:schemeClr val="dk2"/>
              </a:buClr>
              <a:buSzPts val="2800"/>
              <a:buFont typeface="Inter Tight SemiBold"/>
              <a:buNone/>
              <a:defRPr sz="2800">
                <a:solidFill>
                  <a:schemeClr val="dk2"/>
                </a:solidFill>
                <a:latin typeface="Inter Tight SemiBold"/>
                <a:ea typeface="Inter Tight SemiBold"/>
                <a:cs typeface="Inter Tight SemiBold"/>
                <a:sym typeface="Inter Tight SemiBold"/>
              </a:defRPr>
            </a:lvl8pPr>
            <a:lvl9pPr lvl="8">
              <a:spcBef>
                <a:spcPts val="0"/>
              </a:spcBef>
              <a:spcAft>
                <a:spcPts val="0"/>
              </a:spcAft>
              <a:buClr>
                <a:schemeClr val="dk2"/>
              </a:buClr>
              <a:buSzPts val="2800"/>
              <a:buFont typeface="Inter Tight SemiBold"/>
              <a:buNone/>
              <a:defRPr sz="2800">
                <a:solidFill>
                  <a:schemeClr val="dk2"/>
                </a:solidFill>
                <a:latin typeface="Inter Tight SemiBold"/>
                <a:ea typeface="Inter Tight SemiBold"/>
                <a:cs typeface="Inter Tight SemiBold"/>
                <a:sym typeface="Inter Tight SemiBold"/>
              </a:defRPr>
            </a:lvl9pPr>
          </a:lstStyle>
          <a:p/>
        </p:txBody>
      </p:sp>
      <p:sp>
        <p:nvSpPr>
          <p:cNvPr id="7" name="Google Shape;7;p1"/>
          <p:cNvSpPr txBox="1"/>
          <p:nvPr>
            <p:ph idx="1" type="body"/>
          </p:nvPr>
        </p:nvSpPr>
        <p:spPr>
          <a:xfrm>
            <a:off x="311700" y="1152475"/>
            <a:ext cx="8475600" cy="3416400"/>
          </a:xfrm>
          <a:prstGeom prst="rect">
            <a:avLst/>
          </a:prstGeom>
          <a:noFill/>
          <a:ln>
            <a:noFill/>
          </a:ln>
        </p:spPr>
        <p:txBody>
          <a:bodyPr anchorCtr="0" anchor="t" bIns="91425" lIns="91425" spcFirstLastPara="1" rIns="91425" wrap="square" tIns="91425">
            <a:spAutoFit/>
          </a:bodyPr>
          <a:lstStyle>
            <a:lvl1pPr indent="-336550" lvl="0" marL="457200">
              <a:spcBef>
                <a:spcPts val="0"/>
              </a:spcBef>
              <a:spcAft>
                <a:spcPts val="0"/>
              </a:spcAft>
              <a:buClr>
                <a:schemeClr val="dk1"/>
              </a:buClr>
              <a:buSzPts val="1700"/>
              <a:buFont typeface="Inter Tight"/>
              <a:buChar char="●"/>
              <a:defRPr sz="1700">
                <a:solidFill>
                  <a:schemeClr val="dk1"/>
                </a:solidFill>
                <a:latin typeface="Inter Tight"/>
                <a:ea typeface="Inter Tight"/>
                <a:cs typeface="Inter Tight"/>
                <a:sym typeface="Inter Tight"/>
              </a:defRPr>
            </a:lvl1pPr>
            <a:lvl2pPr indent="-336550" lvl="1" marL="914400">
              <a:spcBef>
                <a:spcPts val="0"/>
              </a:spcBef>
              <a:spcAft>
                <a:spcPts val="0"/>
              </a:spcAft>
              <a:buClr>
                <a:schemeClr val="dk1"/>
              </a:buClr>
              <a:buSzPts val="1700"/>
              <a:buFont typeface="Inter Tight"/>
              <a:buChar char="○"/>
              <a:defRPr sz="1700">
                <a:solidFill>
                  <a:schemeClr val="dk1"/>
                </a:solidFill>
                <a:latin typeface="Inter Tight"/>
                <a:ea typeface="Inter Tight"/>
                <a:cs typeface="Inter Tight"/>
                <a:sym typeface="Inter Tight"/>
              </a:defRPr>
            </a:lvl2pPr>
            <a:lvl3pPr indent="-336550" lvl="2" marL="1371600">
              <a:spcBef>
                <a:spcPts val="0"/>
              </a:spcBef>
              <a:spcAft>
                <a:spcPts val="0"/>
              </a:spcAft>
              <a:buClr>
                <a:schemeClr val="dk1"/>
              </a:buClr>
              <a:buSzPts val="1700"/>
              <a:buFont typeface="Inter Tight"/>
              <a:buChar char="■"/>
              <a:defRPr sz="1700">
                <a:solidFill>
                  <a:schemeClr val="dk1"/>
                </a:solidFill>
                <a:latin typeface="Inter Tight"/>
                <a:ea typeface="Inter Tight"/>
                <a:cs typeface="Inter Tight"/>
                <a:sym typeface="Inter Tight"/>
              </a:defRPr>
            </a:lvl3pPr>
            <a:lvl4pPr indent="-336550" lvl="3" marL="1828800">
              <a:spcBef>
                <a:spcPts val="0"/>
              </a:spcBef>
              <a:spcAft>
                <a:spcPts val="0"/>
              </a:spcAft>
              <a:buClr>
                <a:schemeClr val="dk1"/>
              </a:buClr>
              <a:buSzPts val="1700"/>
              <a:buFont typeface="Inter Tight"/>
              <a:buChar char="●"/>
              <a:defRPr sz="1700">
                <a:solidFill>
                  <a:schemeClr val="dk1"/>
                </a:solidFill>
                <a:latin typeface="Inter Tight"/>
                <a:ea typeface="Inter Tight"/>
                <a:cs typeface="Inter Tight"/>
                <a:sym typeface="Inter Tight"/>
              </a:defRPr>
            </a:lvl4pPr>
            <a:lvl5pPr indent="-336550" lvl="4" marL="2286000">
              <a:spcBef>
                <a:spcPts val="0"/>
              </a:spcBef>
              <a:spcAft>
                <a:spcPts val="0"/>
              </a:spcAft>
              <a:buClr>
                <a:schemeClr val="dk1"/>
              </a:buClr>
              <a:buSzPts val="1700"/>
              <a:buFont typeface="Inter Tight"/>
              <a:buChar char="○"/>
              <a:defRPr sz="1700">
                <a:solidFill>
                  <a:schemeClr val="dk1"/>
                </a:solidFill>
                <a:latin typeface="Inter Tight"/>
                <a:ea typeface="Inter Tight"/>
                <a:cs typeface="Inter Tight"/>
                <a:sym typeface="Inter Tight"/>
              </a:defRPr>
            </a:lvl5pPr>
            <a:lvl6pPr indent="-336550" lvl="5" marL="2743200">
              <a:spcBef>
                <a:spcPts val="0"/>
              </a:spcBef>
              <a:spcAft>
                <a:spcPts val="0"/>
              </a:spcAft>
              <a:buClr>
                <a:schemeClr val="dk1"/>
              </a:buClr>
              <a:buSzPts val="1700"/>
              <a:buFont typeface="Inter Tight"/>
              <a:buChar char="■"/>
              <a:defRPr sz="1700">
                <a:solidFill>
                  <a:schemeClr val="dk1"/>
                </a:solidFill>
                <a:latin typeface="Inter Tight"/>
                <a:ea typeface="Inter Tight"/>
                <a:cs typeface="Inter Tight"/>
                <a:sym typeface="Inter Tight"/>
              </a:defRPr>
            </a:lvl6pPr>
            <a:lvl7pPr indent="-336550" lvl="6" marL="3200400">
              <a:spcBef>
                <a:spcPts val="0"/>
              </a:spcBef>
              <a:spcAft>
                <a:spcPts val="0"/>
              </a:spcAft>
              <a:buClr>
                <a:schemeClr val="dk1"/>
              </a:buClr>
              <a:buSzPts val="1700"/>
              <a:buFont typeface="Inter Tight"/>
              <a:buChar char="●"/>
              <a:defRPr sz="1700">
                <a:solidFill>
                  <a:schemeClr val="dk1"/>
                </a:solidFill>
                <a:latin typeface="Inter Tight"/>
                <a:ea typeface="Inter Tight"/>
                <a:cs typeface="Inter Tight"/>
                <a:sym typeface="Inter Tight"/>
              </a:defRPr>
            </a:lvl7pPr>
            <a:lvl8pPr indent="-336550" lvl="7" marL="3657600">
              <a:spcBef>
                <a:spcPts val="0"/>
              </a:spcBef>
              <a:spcAft>
                <a:spcPts val="0"/>
              </a:spcAft>
              <a:buClr>
                <a:schemeClr val="dk1"/>
              </a:buClr>
              <a:buSzPts val="1700"/>
              <a:buFont typeface="Inter Tight"/>
              <a:buChar char="○"/>
              <a:defRPr sz="1700">
                <a:solidFill>
                  <a:schemeClr val="dk1"/>
                </a:solidFill>
                <a:latin typeface="Inter Tight"/>
                <a:ea typeface="Inter Tight"/>
                <a:cs typeface="Inter Tight"/>
                <a:sym typeface="Inter Tight"/>
              </a:defRPr>
            </a:lvl8pPr>
            <a:lvl9pPr indent="-336550" lvl="8" marL="4114800">
              <a:spcBef>
                <a:spcPts val="0"/>
              </a:spcBef>
              <a:spcAft>
                <a:spcPts val="0"/>
              </a:spcAft>
              <a:buClr>
                <a:schemeClr val="dk1"/>
              </a:buClr>
              <a:buSzPts val="1700"/>
              <a:buFont typeface="Inter Tight"/>
              <a:buChar char="■"/>
              <a:defRPr sz="1700">
                <a:solidFill>
                  <a:schemeClr val="dk1"/>
                </a:solidFill>
                <a:latin typeface="Inter Tight"/>
                <a:ea typeface="Inter Tight"/>
                <a:cs typeface="Inter Tight"/>
                <a:sym typeface="Inter Tight"/>
              </a:defRPr>
            </a:lvl9pPr>
          </a:lstStyle>
          <a:p/>
        </p:txBody>
      </p:sp>
      <p:sp>
        <p:nvSpPr>
          <p:cNvPr id="8" name="Google Shape;8;p1"/>
          <p:cNvSpPr txBox="1"/>
          <p:nvPr>
            <p:ph idx="12" type="sldNum"/>
          </p:nvPr>
        </p:nvSpPr>
        <p:spPr>
          <a:xfrm>
            <a:off x="8260675" y="205550"/>
            <a:ext cx="548700" cy="292500"/>
          </a:xfrm>
          <a:prstGeom prst="rect">
            <a:avLst/>
          </a:prstGeom>
          <a:noFill/>
          <a:ln>
            <a:noFill/>
          </a:ln>
        </p:spPr>
        <p:txBody>
          <a:bodyPr anchorCtr="0" anchor="t" bIns="91425" lIns="91425" spcFirstLastPara="1" rIns="91425" wrap="square" tIns="91425">
            <a:normAutofit/>
          </a:bodyPr>
          <a:lstStyle>
            <a:lvl1pPr lvl="0" algn="r">
              <a:buNone/>
              <a:defRPr sz="700">
                <a:solidFill>
                  <a:schemeClr val="dk1"/>
                </a:solidFill>
                <a:latin typeface="Inter Tight SemiBold"/>
                <a:ea typeface="Inter Tight SemiBold"/>
                <a:cs typeface="Inter Tight SemiBold"/>
                <a:sym typeface="Inter Tight SemiBold"/>
              </a:defRPr>
            </a:lvl1pPr>
            <a:lvl2pPr lvl="1" algn="r">
              <a:buNone/>
              <a:defRPr sz="700">
                <a:solidFill>
                  <a:schemeClr val="dk1"/>
                </a:solidFill>
                <a:latin typeface="Inter Tight SemiBold"/>
                <a:ea typeface="Inter Tight SemiBold"/>
                <a:cs typeface="Inter Tight SemiBold"/>
                <a:sym typeface="Inter Tight SemiBold"/>
              </a:defRPr>
            </a:lvl2pPr>
            <a:lvl3pPr lvl="2" algn="r">
              <a:buNone/>
              <a:defRPr sz="700">
                <a:solidFill>
                  <a:schemeClr val="dk1"/>
                </a:solidFill>
                <a:latin typeface="Inter Tight SemiBold"/>
                <a:ea typeface="Inter Tight SemiBold"/>
                <a:cs typeface="Inter Tight SemiBold"/>
                <a:sym typeface="Inter Tight SemiBold"/>
              </a:defRPr>
            </a:lvl3pPr>
            <a:lvl4pPr lvl="3" algn="r">
              <a:buNone/>
              <a:defRPr sz="700">
                <a:solidFill>
                  <a:schemeClr val="dk1"/>
                </a:solidFill>
                <a:latin typeface="Inter Tight SemiBold"/>
                <a:ea typeface="Inter Tight SemiBold"/>
                <a:cs typeface="Inter Tight SemiBold"/>
                <a:sym typeface="Inter Tight SemiBold"/>
              </a:defRPr>
            </a:lvl4pPr>
            <a:lvl5pPr lvl="4" algn="r">
              <a:buNone/>
              <a:defRPr sz="700">
                <a:solidFill>
                  <a:schemeClr val="dk1"/>
                </a:solidFill>
                <a:latin typeface="Inter Tight SemiBold"/>
                <a:ea typeface="Inter Tight SemiBold"/>
                <a:cs typeface="Inter Tight SemiBold"/>
                <a:sym typeface="Inter Tight SemiBold"/>
              </a:defRPr>
            </a:lvl5pPr>
            <a:lvl6pPr lvl="5" algn="r">
              <a:buNone/>
              <a:defRPr sz="700">
                <a:solidFill>
                  <a:schemeClr val="dk1"/>
                </a:solidFill>
                <a:latin typeface="Inter Tight SemiBold"/>
                <a:ea typeface="Inter Tight SemiBold"/>
                <a:cs typeface="Inter Tight SemiBold"/>
                <a:sym typeface="Inter Tight SemiBold"/>
              </a:defRPr>
            </a:lvl6pPr>
            <a:lvl7pPr lvl="6" algn="r">
              <a:buNone/>
              <a:defRPr sz="700">
                <a:solidFill>
                  <a:schemeClr val="dk1"/>
                </a:solidFill>
                <a:latin typeface="Inter Tight SemiBold"/>
                <a:ea typeface="Inter Tight SemiBold"/>
                <a:cs typeface="Inter Tight SemiBold"/>
                <a:sym typeface="Inter Tight SemiBold"/>
              </a:defRPr>
            </a:lvl7pPr>
            <a:lvl8pPr lvl="7" algn="r">
              <a:buNone/>
              <a:defRPr sz="700">
                <a:solidFill>
                  <a:schemeClr val="dk1"/>
                </a:solidFill>
                <a:latin typeface="Inter Tight SemiBold"/>
                <a:ea typeface="Inter Tight SemiBold"/>
                <a:cs typeface="Inter Tight SemiBold"/>
                <a:sym typeface="Inter Tight SemiBold"/>
              </a:defRPr>
            </a:lvl8pPr>
            <a:lvl9pPr lvl="8" algn="r">
              <a:buNone/>
              <a:defRPr sz="700">
                <a:solidFill>
                  <a:schemeClr val="dk1"/>
                </a:solidFill>
                <a:latin typeface="Inter Tight SemiBold"/>
                <a:ea typeface="Inter Tight SemiBold"/>
                <a:cs typeface="Inter Tight SemiBold"/>
                <a:sym typeface="Inter Tight SemiBold"/>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 id="2147483681" r:id="rId34"/>
    <p:sldLayoutId id="2147483682" r:id="rId35"/>
    <p:sldLayoutId id="2147483683" r:id="rId36"/>
    <p:sldLayoutId id="2147483684" r:id="rId37"/>
    <p:sldLayoutId id="2147483685" r:id="rId3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3.xml"/><Relationship Id="rId3" Type="http://schemas.openxmlformats.org/officeDocument/2006/relationships/hyperlink" Target="http://www.youtube.com/watch?v=_lOT2p_FCvA" TargetMode="External"/><Relationship Id="rId4" Type="http://schemas.openxmlformats.org/officeDocument/2006/relationships/image" Target="../media/image1.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4.xml"/><Relationship Id="rId3" Type="http://schemas.openxmlformats.org/officeDocument/2006/relationships/hyperlink" Target="http://www.youtube.com/watch?v=_lOT2p_FCvA" TargetMode="External"/><Relationship Id="rId4" Type="http://schemas.openxmlformats.org/officeDocument/2006/relationships/image" Target="../media/image1.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5.xml"/><Relationship Id="rId3" Type="http://schemas.openxmlformats.org/officeDocument/2006/relationships/hyperlink" Target="http://www.youtube.com/watch?v=_lOT2p_FCvA" TargetMode="External"/><Relationship Id="rId4" Type="http://schemas.openxmlformats.org/officeDocument/2006/relationships/image" Target="../media/image1.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6.xml"/><Relationship Id="rId3" Type="http://schemas.openxmlformats.org/officeDocument/2006/relationships/hyperlink" Target="http://www.youtube.com/watch?v=_lOT2p_FCvA" TargetMode="External"/><Relationship Id="rId4" Type="http://schemas.openxmlformats.org/officeDocument/2006/relationships/image" Target="../media/image1.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7.xml"/><Relationship Id="rId3" Type="http://schemas.openxmlformats.org/officeDocument/2006/relationships/hyperlink" Target="http://www.youtube.com/watch?v=_lOT2p_FCvA" TargetMode="External"/><Relationship Id="rId4" Type="http://schemas.openxmlformats.org/officeDocument/2006/relationships/image" Target="../media/image1.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8.xml"/><Relationship Id="rId3" Type="http://schemas.openxmlformats.org/officeDocument/2006/relationships/hyperlink" Target="http://www.youtube.com/watch?v=_lOT2p_FCvA" TargetMode="External"/><Relationship Id="rId4" Type="http://schemas.openxmlformats.org/officeDocument/2006/relationships/image" Target="../media/image1.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8" name="Shape 318"/>
        <p:cNvGrpSpPr/>
        <p:nvPr/>
      </p:nvGrpSpPr>
      <p:grpSpPr>
        <a:xfrm>
          <a:off x="0" y="0"/>
          <a:ext cx="0" cy="0"/>
          <a:chOff x="0" y="0"/>
          <a:chExt cx="0" cy="0"/>
        </a:xfrm>
      </p:grpSpPr>
      <p:sp>
        <p:nvSpPr>
          <p:cNvPr id="319" name="Google Shape;319;p40"/>
          <p:cNvSpPr txBox="1"/>
          <p:nvPr>
            <p:ph type="ctrTitle"/>
          </p:nvPr>
        </p:nvSpPr>
        <p:spPr>
          <a:xfrm>
            <a:off x="1826325" y="1559575"/>
            <a:ext cx="5494800" cy="1569900"/>
          </a:xfrm>
          <a:prstGeom prst="rect">
            <a:avLst/>
          </a:prstGeom>
        </p:spPr>
        <p:txBody>
          <a:bodyPr anchorCtr="0" anchor="t" bIns="91425" lIns="91425" spcFirstLastPara="1" rIns="91425" wrap="square" tIns="91425">
            <a:spAutoFit/>
          </a:bodyPr>
          <a:lstStyle/>
          <a:p>
            <a:pPr indent="0" lvl="0" marL="0" rtl="0" algn="l">
              <a:spcBef>
                <a:spcPts val="0"/>
              </a:spcBef>
              <a:spcAft>
                <a:spcPts val="0"/>
              </a:spcAft>
              <a:buNone/>
            </a:pPr>
            <a:r>
              <a:rPr lang="en"/>
              <a:t>SCENE</a:t>
            </a:r>
            <a:endParaRPr/>
          </a:p>
          <a:p>
            <a:pPr indent="0" lvl="0" marL="0" rtl="0" algn="l">
              <a:spcBef>
                <a:spcPts val="0"/>
              </a:spcBef>
              <a:spcAft>
                <a:spcPts val="0"/>
              </a:spcAft>
              <a:buNone/>
            </a:pPr>
            <a:r>
              <a:rPr lang="en"/>
              <a:t>ANALYSIS</a:t>
            </a:r>
            <a:endParaRPr/>
          </a:p>
        </p:txBody>
      </p:sp>
      <p:sp>
        <p:nvSpPr>
          <p:cNvPr id="320" name="Google Shape;320;p40"/>
          <p:cNvSpPr txBox="1"/>
          <p:nvPr>
            <p:ph idx="1" type="subTitle"/>
          </p:nvPr>
        </p:nvSpPr>
        <p:spPr>
          <a:xfrm>
            <a:off x="1826325" y="3252475"/>
            <a:ext cx="5494800" cy="569400"/>
          </a:xfrm>
          <a:prstGeom prst="rect">
            <a:avLst/>
          </a:prstGeom>
        </p:spPr>
        <p:txBody>
          <a:bodyPr anchorCtr="0" anchor="t" bIns="91425" lIns="91425" spcFirstLastPara="1" rIns="91425" wrap="square" tIns="91425">
            <a:spAutoFit/>
          </a:bodyPr>
          <a:lstStyle/>
          <a:p>
            <a:pPr indent="0" lvl="0" marL="0" rtl="0" algn="l">
              <a:spcBef>
                <a:spcPts val="0"/>
              </a:spcBef>
              <a:spcAft>
                <a:spcPts val="0"/>
              </a:spcAft>
              <a:buNone/>
            </a:pPr>
            <a:r>
              <a:rPr lang="en"/>
              <a:t>ENG4C</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4" name="Shape 324"/>
        <p:cNvGrpSpPr/>
        <p:nvPr/>
      </p:nvGrpSpPr>
      <p:grpSpPr>
        <a:xfrm>
          <a:off x="0" y="0"/>
          <a:ext cx="0" cy="0"/>
          <a:chOff x="0" y="0"/>
          <a:chExt cx="0" cy="0"/>
        </a:xfrm>
      </p:grpSpPr>
      <p:sp>
        <p:nvSpPr>
          <p:cNvPr id="325" name="Google Shape;325;p41"/>
          <p:cNvSpPr txBox="1"/>
          <p:nvPr>
            <p:ph type="title"/>
          </p:nvPr>
        </p:nvSpPr>
        <p:spPr>
          <a:xfrm>
            <a:off x="2479675" y="1637413"/>
            <a:ext cx="4184700" cy="572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Chosen Movie/TV Series:</a:t>
            </a:r>
            <a:endParaRPr/>
          </a:p>
        </p:txBody>
      </p:sp>
      <p:sp>
        <p:nvSpPr>
          <p:cNvPr id="326" name="Google Shape;326;p41"/>
          <p:cNvSpPr txBox="1"/>
          <p:nvPr>
            <p:ph idx="1" type="body"/>
          </p:nvPr>
        </p:nvSpPr>
        <p:spPr>
          <a:xfrm>
            <a:off x="2479675" y="2291377"/>
            <a:ext cx="4184700" cy="446400"/>
          </a:xfrm>
          <a:prstGeom prst="rect">
            <a:avLst/>
          </a:prstGeom>
        </p:spPr>
        <p:txBody>
          <a:bodyPr anchorCtr="0" anchor="t" bIns="91425" lIns="91425" spcFirstLastPara="1" rIns="91425" wrap="square" tIns="91425">
            <a:spAutoFit/>
          </a:bodyPr>
          <a:lstStyle/>
          <a:p>
            <a:pPr indent="0" lvl="0" marL="0" rtl="0" algn="l">
              <a:spcBef>
                <a:spcPts val="0"/>
              </a:spcBef>
              <a:spcAft>
                <a:spcPts val="1200"/>
              </a:spcAft>
              <a:buNone/>
            </a:pPr>
            <a:r>
              <a:rPr lang="en"/>
              <a:t>Link to scene:</a:t>
            </a:r>
            <a:endParaRPr/>
          </a:p>
        </p:txBody>
      </p:sp>
      <p:sp>
        <p:nvSpPr>
          <p:cNvPr id="327" name="Google Shape;327;p41"/>
          <p:cNvSpPr txBox="1"/>
          <p:nvPr>
            <p:ph idx="3" type="subTitle"/>
          </p:nvPr>
        </p:nvSpPr>
        <p:spPr>
          <a:xfrm>
            <a:off x="333925" y="205550"/>
            <a:ext cx="1353300" cy="2925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rPr lang="en"/>
              <a:t>Scene Analysis</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1" name="Shape 331"/>
        <p:cNvGrpSpPr/>
        <p:nvPr/>
      </p:nvGrpSpPr>
      <p:grpSpPr>
        <a:xfrm>
          <a:off x="0" y="0"/>
          <a:ext cx="0" cy="0"/>
          <a:chOff x="0" y="0"/>
          <a:chExt cx="0" cy="0"/>
        </a:xfrm>
      </p:grpSpPr>
      <p:sp>
        <p:nvSpPr>
          <p:cNvPr id="332" name="Google Shape;332;p42"/>
          <p:cNvSpPr/>
          <p:nvPr>
            <p:ph idx="2" type="pic"/>
          </p:nvPr>
        </p:nvSpPr>
        <p:spPr>
          <a:xfrm rot="300107">
            <a:off x="4903200" y="846465"/>
            <a:ext cx="3950142" cy="3456249"/>
          </a:xfrm>
          <a:prstGeom prst="snip1Rect">
            <a:avLst>
              <a:gd fmla="val 16667" name="adj"/>
            </a:avLst>
          </a:prstGeom>
        </p:spPr>
      </p:sp>
      <p:sp>
        <p:nvSpPr>
          <p:cNvPr id="333" name="Google Shape;333;p42"/>
          <p:cNvSpPr txBox="1"/>
          <p:nvPr>
            <p:ph type="title"/>
          </p:nvPr>
        </p:nvSpPr>
        <p:spPr>
          <a:xfrm>
            <a:off x="333925" y="1249533"/>
            <a:ext cx="3662100" cy="9606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GENRE</a:t>
            </a:r>
            <a:endParaRPr/>
          </a:p>
        </p:txBody>
      </p:sp>
      <p:sp>
        <p:nvSpPr>
          <p:cNvPr id="334" name="Google Shape;334;p42"/>
          <p:cNvSpPr txBox="1"/>
          <p:nvPr>
            <p:ph idx="1" type="body"/>
          </p:nvPr>
        </p:nvSpPr>
        <p:spPr>
          <a:xfrm>
            <a:off x="333925" y="2291390"/>
            <a:ext cx="3662100" cy="1754700"/>
          </a:xfrm>
          <a:prstGeom prst="rect">
            <a:avLst/>
          </a:prstGeom>
        </p:spPr>
        <p:txBody>
          <a:bodyPr anchorCtr="0" anchor="t" bIns="91425" lIns="91425" spcFirstLastPara="1" rIns="91425" wrap="square" tIns="91425">
            <a:spAutoFit/>
          </a:bodyPr>
          <a:lstStyle/>
          <a:p>
            <a:pPr indent="0" lvl="0" marL="0" rtl="0" algn="l">
              <a:spcBef>
                <a:spcPts val="0"/>
              </a:spcBef>
              <a:spcAft>
                <a:spcPts val="1200"/>
              </a:spcAft>
              <a:buNone/>
            </a:pPr>
            <a:r>
              <a:rPr i="1" lang="en"/>
              <a:t>How does the scene reflect the movie’s genre/classification?</a:t>
            </a:r>
            <a:br>
              <a:rPr i="1" lang="en"/>
            </a:br>
            <a:r>
              <a:rPr i="1" lang="en"/>
              <a:t>This moment underscores the epic nature of the story, as it connects the hero's journey to the larger struggle between good and evil.</a:t>
            </a:r>
            <a:endParaRPr i="1"/>
          </a:p>
        </p:txBody>
      </p:sp>
      <p:sp>
        <p:nvSpPr>
          <p:cNvPr id="335" name="Google Shape;335;p42"/>
          <p:cNvSpPr txBox="1"/>
          <p:nvPr>
            <p:ph idx="4" type="subTitle"/>
          </p:nvPr>
        </p:nvSpPr>
        <p:spPr>
          <a:xfrm>
            <a:off x="333925" y="205550"/>
            <a:ext cx="1353300" cy="2925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rPr lang="en"/>
              <a:t>Scene Analysis</a:t>
            </a:r>
            <a:endParaRPr/>
          </a:p>
        </p:txBody>
      </p:sp>
      <p:pic>
        <p:nvPicPr>
          <p:cNvPr descr="Luke Skywalker is defeated by Vader, but the Dark Lord's most powerful blow is delivered with words.&#10;&#10;Facebook: https://www.facebook.com/StarWars.my&#10;Instagram: https://www.instagram.com/StarWarsMalaysia" id="336" name="Google Shape;336;p42" title="Star Wars: Episode V - I am your Father">
            <a:hlinkClick r:id="rId3"/>
          </p:cNvPr>
          <p:cNvPicPr preferRelativeResize="0"/>
          <p:nvPr/>
        </p:nvPicPr>
        <p:blipFill>
          <a:blip r:embed="rId4">
            <a:alphaModFix/>
          </a:blip>
          <a:stretch>
            <a:fillRect/>
          </a:stretch>
        </p:blipFill>
        <p:spPr>
          <a:xfrm>
            <a:off x="4873725" y="1504665"/>
            <a:ext cx="3048000" cy="17145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6"/>
                                        </p:tgtEl>
                                        <p:attrNameLst>
                                          <p:attrName>style.visibility</p:attrName>
                                        </p:attrNameLst>
                                      </p:cBhvr>
                                      <p:to>
                                        <p:strVal val="visible"/>
                                      </p:to>
                                    </p:set>
                                    <p:animEffect filter="fade" transition="in">
                                      <p:cBhvr>
                                        <p:cTn dur="1000"/>
                                        <p:tgtEl>
                                          <p:spTgt spid="33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0" name="Shape 340"/>
        <p:cNvGrpSpPr/>
        <p:nvPr/>
      </p:nvGrpSpPr>
      <p:grpSpPr>
        <a:xfrm>
          <a:off x="0" y="0"/>
          <a:ext cx="0" cy="0"/>
          <a:chOff x="0" y="0"/>
          <a:chExt cx="0" cy="0"/>
        </a:xfrm>
      </p:grpSpPr>
      <p:sp>
        <p:nvSpPr>
          <p:cNvPr id="341" name="Google Shape;341;p43"/>
          <p:cNvSpPr/>
          <p:nvPr>
            <p:ph idx="2" type="pic"/>
          </p:nvPr>
        </p:nvSpPr>
        <p:spPr>
          <a:xfrm rot="300107">
            <a:off x="4903200" y="846465"/>
            <a:ext cx="3950142" cy="3456249"/>
          </a:xfrm>
          <a:prstGeom prst="snip1Rect">
            <a:avLst>
              <a:gd fmla="val 16667" name="adj"/>
            </a:avLst>
          </a:prstGeom>
        </p:spPr>
      </p:sp>
      <p:sp>
        <p:nvSpPr>
          <p:cNvPr id="342" name="Google Shape;342;p43"/>
          <p:cNvSpPr txBox="1"/>
          <p:nvPr>
            <p:ph type="title"/>
          </p:nvPr>
        </p:nvSpPr>
        <p:spPr>
          <a:xfrm>
            <a:off x="333925" y="1249533"/>
            <a:ext cx="3662100" cy="9606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ACTING</a:t>
            </a:r>
            <a:endParaRPr/>
          </a:p>
        </p:txBody>
      </p:sp>
      <p:sp>
        <p:nvSpPr>
          <p:cNvPr id="343" name="Google Shape;343;p43"/>
          <p:cNvSpPr txBox="1"/>
          <p:nvPr>
            <p:ph idx="1" type="body"/>
          </p:nvPr>
        </p:nvSpPr>
        <p:spPr>
          <a:xfrm>
            <a:off x="333925" y="2291390"/>
            <a:ext cx="3662100" cy="969600"/>
          </a:xfrm>
          <a:prstGeom prst="rect">
            <a:avLst/>
          </a:prstGeom>
        </p:spPr>
        <p:txBody>
          <a:bodyPr anchorCtr="0" anchor="t" bIns="91425" lIns="91425" spcFirstLastPara="1" rIns="91425" wrap="square" tIns="91425">
            <a:spAutoFit/>
          </a:bodyPr>
          <a:lstStyle/>
          <a:p>
            <a:pPr indent="0" lvl="0" marL="0" rtl="0" algn="l">
              <a:spcBef>
                <a:spcPts val="0"/>
              </a:spcBef>
              <a:spcAft>
                <a:spcPts val="1200"/>
              </a:spcAft>
              <a:buNone/>
            </a:pPr>
            <a:r>
              <a:rPr i="1" lang="en"/>
              <a:t>The acting helps sell the moment with the fights scene and the iconic “nooo!”</a:t>
            </a:r>
            <a:endParaRPr i="1"/>
          </a:p>
        </p:txBody>
      </p:sp>
      <p:sp>
        <p:nvSpPr>
          <p:cNvPr id="344" name="Google Shape;344;p43"/>
          <p:cNvSpPr txBox="1"/>
          <p:nvPr>
            <p:ph idx="4" type="subTitle"/>
          </p:nvPr>
        </p:nvSpPr>
        <p:spPr>
          <a:xfrm>
            <a:off x="333925" y="205550"/>
            <a:ext cx="1353300" cy="2925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rPr lang="en"/>
              <a:t>Scene Analysis</a:t>
            </a:r>
            <a:endParaRPr/>
          </a:p>
        </p:txBody>
      </p:sp>
      <p:pic>
        <p:nvPicPr>
          <p:cNvPr descr="Luke Skywalker is defeated by Vader, but the Dark Lord's most powerful blow is delivered with words.&#10;&#10;Facebook: https://www.facebook.com/StarWars.my&#10;Instagram: https://www.instagram.com/StarWarsMalaysia" id="345" name="Google Shape;345;p43" title="Star Wars: Episode V - I am your Father">
            <a:hlinkClick r:id="rId3"/>
          </p:cNvPr>
          <p:cNvPicPr preferRelativeResize="0"/>
          <p:nvPr/>
        </p:nvPicPr>
        <p:blipFill>
          <a:blip r:embed="rId4">
            <a:alphaModFix/>
          </a:blip>
          <a:stretch>
            <a:fillRect/>
          </a:stretch>
        </p:blipFill>
        <p:spPr>
          <a:xfrm>
            <a:off x="4873725" y="1504665"/>
            <a:ext cx="3048000" cy="17145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9" name="Shape 349"/>
        <p:cNvGrpSpPr/>
        <p:nvPr/>
      </p:nvGrpSpPr>
      <p:grpSpPr>
        <a:xfrm>
          <a:off x="0" y="0"/>
          <a:ext cx="0" cy="0"/>
          <a:chOff x="0" y="0"/>
          <a:chExt cx="0" cy="0"/>
        </a:xfrm>
      </p:grpSpPr>
      <p:sp>
        <p:nvSpPr>
          <p:cNvPr id="350" name="Google Shape;350;p44"/>
          <p:cNvSpPr/>
          <p:nvPr>
            <p:ph idx="2" type="pic"/>
          </p:nvPr>
        </p:nvSpPr>
        <p:spPr>
          <a:xfrm rot="300107">
            <a:off x="4903200" y="846465"/>
            <a:ext cx="3950142" cy="3456249"/>
          </a:xfrm>
          <a:prstGeom prst="snip1Rect">
            <a:avLst>
              <a:gd fmla="val 16667" name="adj"/>
            </a:avLst>
          </a:prstGeom>
        </p:spPr>
      </p:sp>
      <p:sp>
        <p:nvSpPr>
          <p:cNvPr id="351" name="Google Shape;351;p44"/>
          <p:cNvSpPr txBox="1"/>
          <p:nvPr>
            <p:ph type="title"/>
          </p:nvPr>
        </p:nvSpPr>
        <p:spPr>
          <a:xfrm>
            <a:off x="333925" y="1249533"/>
            <a:ext cx="3662100" cy="9606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MISE-EN-SCÈNE</a:t>
            </a:r>
            <a:endParaRPr/>
          </a:p>
        </p:txBody>
      </p:sp>
      <p:sp>
        <p:nvSpPr>
          <p:cNvPr id="352" name="Google Shape;352;p44"/>
          <p:cNvSpPr txBox="1"/>
          <p:nvPr>
            <p:ph idx="1" type="body"/>
          </p:nvPr>
        </p:nvSpPr>
        <p:spPr>
          <a:xfrm>
            <a:off x="333925" y="2291390"/>
            <a:ext cx="3662100" cy="1385400"/>
          </a:xfrm>
          <a:prstGeom prst="rect">
            <a:avLst/>
          </a:prstGeom>
        </p:spPr>
        <p:txBody>
          <a:bodyPr anchorCtr="0" anchor="t" bIns="91425" lIns="91425" spcFirstLastPara="1" rIns="91425" wrap="square" tIns="91425">
            <a:spAutoFit/>
          </a:bodyPr>
          <a:lstStyle/>
          <a:p>
            <a:pPr indent="0" lvl="0" marL="0" rtl="0" algn="l">
              <a:spcBef>
                <a:spcPts val="0"/>
              </a:spcBef>
              <a:spcAft>
                <a:spcPts val="0"/>
              </a:spcAft>
              <a:buNone/>
            </a:pPr>
            <a:r>
              <a:rPr i="1" lang="en"/>
              <a:t>The </a:t>
            </a:r>
            <a:r>
              <a:rPr i="1" lang="en"/>
              <a:t>atmosphere is one of tension and suspense,only really broken by the reveal</a:t>
            </a:r>
            <a:endParaRPr i="1"/>
          </a:p>
          <a:p>
            <a:pPr indent="0" lvl="0" marL="0" rtl="0" algn="l">
              <a:spcBef>
                <a:spcPts val="1200"/>
              </a:spcBef>
              <a:spcAft>
                <a:spcPts val="1200"/>
              </a:spcAft>
              <a:buNone/>
            </a:pPr>
            <a:r>
              <a:t/>
            </a:r>
            <a:endParaRPr i="1"/>
          </a:p>
        </p:txBody>
      </p:sp>
      <p:sp>
        <p:nvSpPr>
          <p:cNvPr id="353" name="Google Shape;353;p44"/>
          <p:cNvSpPr txBox="1"/>
          <p:nvPr>
            <p:ph idx="4" type="subTitle"/>
          </p:nvPr>
        </p:nvSpPr>
        <p:spPr>
          <a:xfrm>
            <a:off x="333925" y="205550"/>
            <a:ext cx="1353300" cy="2925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rPr lang="en"/>
              <a:t>Scene Analysis</a:t>
            </a:r>
            <a:endParaRPr/>
          </a:p>
        </p:txBody>
      </p:sp>
      <p:pic>
        <p:nvPicPr>
          <p:cNvPr descr="Luke Skywalker is defeated by Vader, but the Dark Lord's most powerful blow is delivered with words.&#10;&#10;Facebook: https://www.facebook.com/StarWars.my&#10;Instagram: https://www.instagram.com/StarWarsMalaysia" id="354" name="Google Shape;354;p44" title="Star Wars: Episode V - I am your Father">
            <a:hlinkClick r:id="rId3"/>
          </p:cNvPr>
          <p:cNvPicPr preferRelativeResize="0"/>
          <p:nvPr/>
        </p:nvPicPr>
        <p:blipFill>
          <a:blip r:embed="rId4">
            <a:alphaModFix/>
          </a:blip>
          <a:stretch>
            <a:fillRect/>
          </a:stretch>
        </p:blipFill>
        <p:spPr>
          <a:xfrm>
            <a:off x="4873725" y="1504665"/>
            <a:ext cx="3048000" cy="17145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8" name="Shape 358"/>
        <p:cNvGrpSpPr/>
        <p:nvPr/>
      </p:nvGrpSpPr>
      <p:grpSpPr>
        <a:xfrm>
          <a:off x="0" y="0"/>
          <a:ext cx="0" cy="0"/>
          <a:chOff x="0" y="0"/>
          <a:chExt cx="0" cy="0"/>
        </a:xfrm>
      </p:grpSpPr>
      <p:sp>
        <p:nvSpPr>
          <p:cNvPr id="359" name="Google Shape;359;p45"/>
          <p:cNvSpPr/>
          <p:nvPr>
            <p:ph idx="2" type="pic"/>
          </p:nvPr>
        </p:nvSpPr>
        <p:spPr>
          <a:xfrm rot="300107">
            <a:off x="4903200" y="846465"/>
            <a:ext cx="3950142" cy="3456249"/>
          </a:xfrm>
          <a:prstGeom prst="snip1Rect">
            <a:avLst>
              <a:gd fmla="val 16667" name="adj"/>
            </a:avLst>
          </a:prstGeom>
        </p:spPr>
      </p:sp>
      <p:sp>
        <p:nvSpPr>
          <p:cNvPr id="360" name="Google Shape;360;p45"/>
          <p:cNvSpPr txBox="1"/>
          <p:nvPr>
            <p:ph type="title"/>
          </p:nvPr>
        </p:nvSpPr>
        <p:spPr>
          <a:xfrm>
            <a:off x="333925" y="1249533"/>
            <a:ext cx="3662100" cy="9606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SOUND</a:t>
            </a:r>
            <a:endParaRPr/>
          </a:p>
        </p:txBody>
      </p:sp>
      <p:sp>
        <p:nvSpPr>
          <p:cNvPr id="361" name="Google Shape;361;p45"/>
          <p:cNvSpPr txBox="1"/>
          <p:nvPr>
            <p:ph idx="1" type="body"/>
          </p:nvPr>
        </p:nvSpPr>
        <p:spPr>
          <a:xfrm>
            <a:off x="333925" y="2291390"/>
            <a:ext cx="3662100" cy="1123500"/>
          </a:xfrm>
          <a:prstGeom prst="rect">
            <a:avLst/>
          </a:prstGeom>
        </p:spPr>
        <p:txBody>
          <a:bodyPr anchorCtr="0" anchor="t" bIns="91425" lIns="91425" spcFirstLastPara="1" rIns="91425" wrap="square" tIns="91425">
            <a:spAutoFit/>
          </a:bodyPr>
          <a:lstStyle/>
          <a:p>
            <a:pPr indent="0" lvl="0" marL="0" rtl="0" algn="l">
              <a:spcBef>
                <a:spcPts val="0"/>
              </a:spcBef>
              <a:spcAft>
                <a:spcPts val="0"/>
              </a:spcAft>
              <a:buNone/>
            </a:pPr>
            <a:r>
              <a:rPr i="1" lang="en"/>
              <a:t>The sound effects don’t really play a huge role</a:t>
            </a:r>
            <a:endParaRPr i="1"/>
          </a:p>
          <a:p>
            <a:pPr indent="0" lvl="0" marL="0" rtl="0" algn="l">
              <a:spcBef>
                <a:spcPts val="1200"/>
              </a:spcBef>
              <a:spcAft>
                <a:spcPts val="1200"/>
              </a:spcAft>
              <a:buNone/>
            </a:pPr>
            <a:r>
              <a:t/>
            </a:r>
            <a:endParaRPr i="1"/>
          </a:p>
        </p:txBody>
      </p:sp>
      <p:sp>
        <p:nvSpPr>
          <p:cNvPr id="362" name="Google Shape;362;p45"/>
          <p:cNvSpPr txBox="1"/>
          <p:nvPr>
            <p:ph idx="4" type="subTitle"/>
          </p:nvPr>
        </p:nvSpPr>
        <p:spPr>
          <a:xfrm>
            <a:off x="333925" y="205550"/>
            <a:ext cx="1353300" cy="2925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rPr lang="en"/>
              <a:t>Scene Analysis</a:t>
            </a:r>
            <a:endParaRPr/>
          </a:p>
        </p:txBody>
      </p:sp>
      <p:pic>
        <p:nvPicPr>
          <p:cNvPr descr="Luke Skywalker is defeated by Vader, but the Dark Lord's most powerful blow is delivered with words.&#10;&#10;Facebook: https://www.facebook.com/StarWars.my&#10;Instagram: https://www.instagram.com/StarWarsMalaysia" id="363" name="Google Shape;363;p45" title="Star Wars: Episode V - I am your Father">
            <a:hlinkClick r:id="rId3"/>
          </p:cNvPr>
          <p:cNvPicPr preferRelativeResize="0"/>
          <p:nvPr/>
        </p:nvPicPr>
        <p:blipFill>
          <a:blip r:embed="rId4">
            <a:alphaModFix/>
          </a:blip>
          <a:stretch>
            <a:fillRect/>
          </a:stretch>
        </p:blipFill>
        <p:spPr>
          <a:xfrm>
            <a:off x="4873725" y="1504665"/>
            <a:ext cx="3048000" cy="17145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7" name="Shape 367"/>
        <p:cNvGrpSpPr/>
        <p:nvPr/>
      </p:nvGrpSpPr>
      <p:grpSpPr>
        <a:xfrm>
          <a:off x="0" y="0"/>
          <a:ext cx="0" cy="0"/>
          <a:chOff x="0" y="0"/>
          <a:chExt cx="0" cy="0"/>
        </a:xfrm>
      </p:grpSpPr>
      <p:sp>
        <p:nvSpPr>
          <p:cNvPr id="368" name="Google Shape;368;p46"/>
          <p:cNvSpPr/>
          <p:nvPr>
            <p:ph idx="2" type="pic"/>
          </p:nvPr>
        </p:nvSpPr>
        <p:spPr>
          <a:xfrm rot="300107">
            <a:off x="4903200" y="846465"/>
            <a:ext cx="3950142" cy="3456249"/>
          </a:xfrm>
          <a:prstGeom prst="snip1Rect">
            <a:avLst>
              <a:gd fmla="val 16667" name="adj"/>
            </a:avLst>
          </a:prstGeom>
        </p:spPr>
      </p:sp>
      <p:sp>
        <p:nvSpPr>
          <p:cNvPr id="369" name="Google Shape;369;p46"/>
          <p:cNvSpPr txBox="1"/>
          <p:nvPr>
            <p:ph type="title"/>
          </p:nvPr>
        </p:nvSpPr>
        <p:spPr>
          <a:xfrm>
            <a:off x="333925" y="1249533"/>
            <a:ext cx="3662100" cy="9606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CINEMATOGRAPHY</a:t>
            </a:r>
            <a:endParaRPr/>
          </a:p>
        </p:txBody>
      </p:sp>
      <p:sp>
        <p:nvSpPr>
          <p:cNvPr id="370" name="Google Shape;370;p46"/>
          <p:cNvSpPr txBox="1"/>
          <p:nvPr>
            <p:ph idx="1" type="body"/>
          </p:nvPr>
        </p:nvSpPr>
        <p:spPr>
          <a:xfrm>
            <a:off x="333925" y="2291390"/>
            <a:ext cx="3662100" cy="2539800"/>
          </a:xfrm>
          <a:prstGeom prst="rect">
            <a:avLst/>
          </a:prstGeom>
        </p:spPr>
        <p:txBody>
          <a:bodyPr anchorCtr="0" anchor="t" bIns="91425" lIns="91425" spcFirstLastPara="1" rIns="91425" wrap="square" tIns="91425">
            <a:spAutoFit/>
          </a:bodyPr>
          <a:lstStyle/>
          <a:p>
            <a:pPr indent="0" lvl="0" marL="0" rtl="0" algn="l">
              <a:spcBef>
                <a:spcPts val="0"/>
              </a:spcBef>
              <a:spcAft>
                <a:spcPts val="1200"/>
              </a:spcAft>
              <a:buNone/>
            </a:pPr>
            <a:r>
              <a:rPr i="1" lang="en"/>
              <a:t>The scene is carefully framed to emphasize power dynamics. When Vader reveals his identity, the camera often positions him towering over Luke, who is physically and emotionally vulnerable. This low-angle shot of Vader and high-angle shot of Luke visually underscore Vader's dominance and Luke's helplessness.</a:t>
            </a:r>
            <a:endParaRPr i="1"/>
          </a:p>
        </p:txBody>
      </p:sp>
      <p:sp>
        <p:nvSpPr>
          <p:cNvPr id="371" name="Google Shape;371;p46"/>
          <p:cNvSpPr txBox="1"/>
          <p:nvPr>
            <p:ph idx="4" type="subTitle"/>
          </p:nvPr>
        </p:nvSpPr>
        <p:spPr>
          <a:xfrm>
            <a:off x="333925" y="205550"/>
            <a:ext cx="1353300" cy="2925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rPr lang="en"/>
              <a:t>Scene Analysis</a:t>
            </a:r>
            <a:endParaRPr/>
          </a:p>
        </p:txBody>
      </p:sp>
      <p:pic>
        <p:nvPicPr>
          <p:cNvPr descr="Luke Skywalker is defeated by Vader, but the Dark Lord's most powerful blow is delivered with words.&#10;&#10;Facebook: https://www.facebook.com/StarWars.my&#10;Instagram: https://www.instagram.com/StarWarsMalaysia" id="372" name="Google Shape;372;p46" title="Star Wars: Episode V - I am your Father">
            <a:hlinkClick r:id="rId3"/>
          </p:cNvPr>
          <p:cNvPicPr preferRelativeResize="0"/>
          <p:nvPr/>
        </p:nvPicPr>
        <p:blipFill>
          <a:blip r:embed="rId4">
            <a:alphaModFix/>
          </a:blip>
          <a:stretch>
            <a:fillRect/>
          </a:stretch>
        </p:blipFill>
        <p:spPr>
          <a:xfrm>
            <a:off x="4873725" y="1504665"/>
            <a:ext cx="3048000" cy="17145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6" name="Shape 376"/>
        <p:cNvGrpSpPr/>
        <p:nvPr/>
      </p:nvGrpSpPr>
      <p:grpSpPr>
        <a:xfrm>
          <a:off x="0" y="0"/>
          <a:ext cx="0" cy="0"/>
          <a:chOff x="0" y="0"/>
          <a:chExt cx="0" cy="0"/>
        </a:xfrm>
      </p:grpSpPr>
      <p:sp>
        <p:nvSpPr>
          <p:cNvPr id="377" name="Google Shape;377;p47"/>
          <p:cNvSpPr/>
          <p:nvPr>
            <p:ph idx="2" type="pic"/>
          </p:nvPr>
        </p:nvSpPr>
        <p:spPr>
          <a:xfrm rot="300107">
            <a:off x="4903200" y="846465"/>
            <a:ext cx="3950142" cy="3456249"/>
          </a:xfrm>
          <a:prstGeom prst="snip1Rect">
            <a:avLst>
              <a:gd fmla="val 16667" name="adj"/>
            </a:avLst>
          </a:prstGeom>
        </p:spPr>
      </p:sp>
      <p:sp>
        <p:nvSpPr>
          <p:cNvPr id="378" name="Google Shape;378;p47"/>
          <p:cNvSpPr txBox="1"/>
          <p:nvPr>
            <p:ph type="title"/>
          </p:nvPr>
        </p:nvSpPr>
        <p:spPr>
          <a:xfrm>
            <a:off x="333925" y="1249533"/>
            <a:ext cx="3662100" cy="9606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MUSIC</a:t>
            </a:r>
            <a:endParaRPr/>
          </a:p>
        </p:txBody>
      </p:sp>
      <p:sp>
        <p:nvSpPr>
          <p:cNvPr id="379" name="Google Shape;379;p47"/>
          <p:cNvSpPr txBox="1"/>
          <p:nvPr>
            <p:ph idx="1" type="body"/>
          </p:nvPr>
        </p:nvSpPr>
        <p:spPr>
          <a:xfrm>
            <a:off x="333925" y="2291390"/>
            <a:ext cx="3662100" cy="1647000"/>
          </a:xfrm>
          <a:prstGeom prst="rect">
            <a:avLst/>
          </a:prstGeom>
        </p:spPr>
        <p:txBody>
          <a:bodyPr anchorCtr="0" anchor="t" bIns="91425" lIns="91425" spcFirstLastPara="1" rIns="91425" wrap="square" tIns="91425">
            <a:spAutoFit/>
          </a:bodyPr>
          <a:lstStyle/>
          <a:p>
            <a:pPr indent="0" lvl="0" marL="0" rtl="0" algn="l">
              <a:spcBef>
                <a:spcPts val="0"/>
              </a:spcBef>
              <a:spcAft>
                <a:spcPts val="0"/>
              </a:spcAft>
              <a:buNone/>
            </a:pPr>
            <a:r>
              <a:rPr i="1" lang="en"/>
              <a:t>Is there music in this scene? How does it contribute to the scene as a whole?</a:t>
            </a:r>
            <a:br>
              <a:rPr i="1" lang="en"/>
            </a:br>
            <a:r>
              <a:rPr i="1" lang="en"/>
              <a:t>Its mild and helps increase the sense of scale</a:t>
            </a:r>
            <a:endParaRPr i="1"/>
          </a:p>
          <a:p>
            <a:pPr indent="0" lvl="0" marL="0" rtl="0" algn="l">
              <a:spcBef>
                <a:spcPts val="1200"/>
              </a:spcBef>
              <a:spcAft>
                <a:spcPts val="1200"/>
              </a:spcAft>
              <a:buNone/>
            </a:pPr>
            <a:r>
              <a:t/>
            </a:r>
            <a:endParaRPr i="1"/>
          </a:p>
        </p:txBody>
      </p:sp>
      <p:sp>
        <p:nvSpPr>
          <p:cNvPr id="380" name="Google Shape;380;p47"/>
          <p:cNvSpPr txBox="1"/>
          <p:nvPr>
            <p:ph idx="4" type="subTitle"/>
          </p:nvPr>
        </p:nvSpPr>
        <p:spPr>
          <a:xfrm>
            <a:off x="333925" y="205550"/>
            <a:ext cx="1353300" cy="2925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rPr lang="en"/>
              <a:t>Scene Analysis</a:t>
            </a:r>
            <a:endParaRPr/>
          </a:p>
        </p:txBody>
      </p:sp>
      <p:pic>
        <p:nvPicPr>
          <p:cNvPr descr="Luke Skywalker is defeated by Vader, but the Dark Lord's most powerful blow is delivered with words.&#10;&#10;Facebook: https://www.facebook.com/StarWars.my&#10;Instagram: https://www.instagram.com/StarWarsMalaysia" id="381" name="Google Shape;381;p47" title="Star Wars: Episode V - I am your Father">
            <a:hlinkClick r:id="rId3"/>
          </p:cNvPr>
          <p:cNvPicPr preferRelativeResize="0"/>
          <p:nvPr/>
        </p:nvPicPr>
        <p:blipFill>
          <a:blip r:embed="rId4">
            <a:alphaModFix/>
          </a:blip>
          <a:stretch>
            <a:fillRect/>
          </a:stretch>
        </p:blipFill>
        <p:spPr>
          <a:xfrm>
            <a:off x="4873725" y="1504665"/>
            <a:ext cx="3048000" cy="17145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5" name="Shape 385"/>
        <p:cNvGrpSpPr/>
        <p:nvPr/>
      </p:nvGrpSpPr>
      <p:grpSpPr>
        <a:xfrm>
          <a:off x="0" y="0"/>
          <a:ext cx="0" cy="0"/>
          <a:chOff x="0" y="0"/>
          <a:chExt cx="0" cy="0"/>
        </a:xfrm>
      </p:grpSpPr>
      <p:sp>
        <p:nvSpPr>
          <p:cNvPr id="386" name="Google Shape;386;p48"/>
          <p:cNvSpPr txBox="1"/>
          <p:nvPr>
            <p:ph type="title"/>
          </p:nvPr>
        </p:nvSpPr>
        <p:spPr>
          <a:xfrm>
            <a:off x="333925" y="564425"/>
            <a:ext cx="6330600" cy="10569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1800"/>
              <a:t>Given all of the factors identified, write a paragraph in APEC format that answers the following question: Would you define your chosen scene as great? Why or why not?</a:t>
            </a:r>
            <a:endParaRPr sz="1800"/>
          </a:p>
        </p:txBody>
      </p:sp>
      <p:sp>
        <p:nvSpPr>
          <p:cNvPr id="387" name="Google Shape;387;p48"/>
          <p:cNvSpPr txBox="1"/>
          <p:nvPr>
            <p:ph idx="1" type="body"/>
          </p:nvPr>
        </p:nvSpPr>
        <p:spPr>
          <a:xfrm>
            <a:off x="333775" y="1621325"/>
            <a:ext cx="8518800" cy="2847600"/>
          </a:xfrm>
          <a:prstGeom prst="rect">
            <a:avLst/>
          </a:prstGeom>
        </p:spPr>
        <p:txBody>
          <a:bodyPr anchorCtr="0" anchor="t" bIns="91425" lIns="91425" spcFirstLastPara="1" rIns="91425" wrap="square" tIns="91425">
            <a:spAutoFit/>
          </a:bodyPr>
          <a:lstStyle/>
          <a:p>
            <a:pPr indent="0" lvl="0" marL="0" rtl="0" algn="l">
              <a:spcBef>
                <a:spcPts val="0"/>
              </a:spcBef>
              <a:spcAft>
                <a:spcPts val="0"/>
              </a:spcAft>
              <a:buNone/>
            </a:pPr>
            <a:r>
              <a:rPr lang="en"/>
              <a:t>I would define the scene as great thanks to the unique visuals the great fight </a:t>
            </a:r>
            <a:r>
              <a:rPr lang="en"/>
              <a:t>choreography</a:t>
            </a:r>
            <a:r>
              <a:rPr lang="en"/>
              <a:t> and the </a:t>
            </a:r>
            <a:r>
              <a:rPr lang="en"/>
              <a:t>interesting</a:t>
            </a:r>
            <a:r>
              <a:rPr lang="en"/>
              <a:t> twist</a:t>
            </a:r>
            <a:br>
              <a:rPr lang="en"/>
            </a:br>
            <a:r>
              <a:rPr lang="en"/>
              <a:t>The scene's unique visuals are evident in the contrast between light and dark, the colder more muted colors,emphasizing the tension and emotional importance of the moment. The fight choreography is well done,blending physical intensity with emotional stakes, as seen in the dynamic lightsaber duel that transitions seamlessly into the climactic revelation.</a:t>
            </a:r>
            <a:endParaRPr/>
          </a:p>
          <a:p>
            <a:pPr indent="0" lvl="0" marL="0" rtl="0" algn="l">
              <a:spcBef>
                <a:spcPts val="1200"/>
              </a:spcBef>
              <a:spcAft>
                <a:spcPts val="0"/>
              </a:spcAft>
              <a:buNone/>
            </a:pPr>
            <a:r>
              <a:rPr lang="en"/>
              <a:t>When combined the visuals </a:t>
            </a:r>
            <a:r>
              <a:rPr lang="en"/>
              <a:t>choreography</a:t>
            </a:r>
            <a:r>
              <a:rPr lang="en"/>
              <a:t> and voice acting combine to make a truly iconic scene</a:t>
            </a:r>
            <a:endParaRPr/>
          </a:p>
          <a:p>
            <a:pPr indent="0" lvl="0" marL="0" rtl="0" algn="l">
              <a:spcBef>
                <a:spcPts val="1200"/>
              </a:spcBef>
              <a:spcAft>
                <a:spcPts val="1200"/>
              </a:spcAft>
              <a:buNone/>
            </a:pPr>
            <a:r>
              <a:t/>
            </a:r>
            <a:endParaRPr/>
          </a:p>
        </p:txBody>
      </p:sp>
      <p:sp>
        <p:nvSpPr>
          <p:cNvPr id="388" name="Google Shape;388;p48"/>
          <p:cNvSpPr txBox="1"/>
          <p:nvPr>
            <p:ph idx="3" type="subTitle"/>
          </p:nvPr>
        </p:nvSpPr>
        <p:spPr>
          <a:xfrm>
            <a:off x="333925" y="205550"/>
            <a:ext cx="1353300" cy="2925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rPr lang="en"/>
              <a:t>Scene Analysis</a:t>
            </a:r>
            <a:endParaRPr/>
          </a:p>
        </p:txBody>
      </p:sp>
    </p:spTree>
  </p:cSld>
  <p:clrMapOvr>
    <a:masterClrMapping/>
  </p:clrMapOvr>
</p:sld>
</file>

<file path=ppt/theme/theme1.xml><?xml version="1.0" encoding="utf-8"?>
<a:theme xmlns:a="http://schemas.openxmlformats.org/drawingml/2006/main" xmlns:r="http://schemas.openxmlformats.org/officeDocument/2006/relationships" name="Lesson 1">
  <a:themeElements>
    <a:clrScheme name="Simple Light">
      <a:dk1>
        <a:srgbClr val="137C3F"/>
      </a:dk1>
      <a:lt1>
        <a:srgbClr val="FFFCF5"/>
      </a:lt1>
      <a:dk2>
        <a:srgbClr val="146AEB"/>
      </a:dk2>
      <a:lt2>
        <a:srgbClr val="FBA084"/>
      </a:lt2>
      <a:accent1>
        <a:srgbClr val="000000"/>
      </a:accent1>
      <a:accent2>
        <a:srgbClr val="FFFFB3"/>
      </a:accent2>
      <a:accent3>
        <a:srgbClr val="B6D7A8"/>
      </a:accent3>
      <a:accent4>
        <a:srgbClr val="A4C2F4"/>
      </a:accent4>
      <a:accent5>
        <a:srgbClr val="B6D7A8"/>
      </a:accent5>
      <a:accent6>
        <a:srgbClr val="B4A7D6"/>
      </a:accent6>
      <a:hlink>
        <a:srgbClr val="146AEB"/>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